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952BCC-0468-4624-9B7F-068766758E46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C299E-E4CD-4A8D-919C-1019B2132D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C299E-E4CD-4A8D-919C-1019B2132DD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C299E-E4CD-4A8D-919C-1019B2132DD7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C299E-E4CD-4A8D-919C-1019B2132DD7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C299E-E4CD-4A8D-919C-1019B2132DD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C299E-E4CD-4A8D-919C-1019B2132DD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C299E-E4CD-4A8D-919C-1019B2132DD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C299E-E4CD-4A8D-919C-1019B2132DD7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C299E-E4CD-4A8D-919C-1019B2132DD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C299E-E4CD-4A8D-919C-1019B2132DD7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C299E-E4CD-4A8D-919C-1019B2132DD7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C299E-E4CD-4A8D-919C-1019B2132DD7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DDB56-1495-4635-8663-842386D1999F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C98B-931A-422C-A623-160F73D09D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DDB56-1495-4635-8663-842386D1999F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C98B-931A-422C-A623-160F73D09D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DDB56-1495-4635-8663-842386D1999F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C98B-931A-422C-A623-160F73D09D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DDB56-1495-4635-8663-842386D1999F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C98B-931A-422C-A623-160F73D09D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DDB56-1495-4635-8663-842386D1999F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C98B-931A-422C-A623-160F73D09D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DDB56-1495-4635-8663-842386D1999F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C98B-931A-422C-A623-160F73D09D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DDB56-1495-4635-8663-842386D1999F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C98B-931A-422C-A623-160F73D09D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DDB56-1495-4635-8663-842386D1999F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C98B-931A-422C-A623-160F73D09D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DDB56-1495-4635-8663-842386D1999F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C98B-931A-422C-A623-160F73D09D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DDB56-1495-4635-8663-842386D1999F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C98B-931A-422C-A623-160F73D09D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DDB56-1495-4635-8663-842386D1999F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FC98B-931A-422C-A623-160F73D09D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DDB56-1495-4635-8663-842386D1999F}" type="datetimeFigureOut">
              <a:rPr lang="en-US" smtClean="0"/>
              <a:t>10/7/2009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FC98B-931A-422C-A623-160F73D09D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Probability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October 7, 2009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496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724"/>
          <p:cNvSpPr/>
          <p:nvPr/>
        </p:nvSpPr>
        <p:spPr>
          <a:xfrm>
            <a:off x="4908404" y="660082"/>
            <a:ext cx="160299" cy="265749"/>
          </a:xfrm>
          <a:custGeom>
            <a:avLst/>
            <a:gdLst/>
            <a:ahLst/>
            <a:cxnLst/>
            <a:rect l="0" t="0" r="0" b="0"/>
            <a:pathLst>
              <a:path w="160299" h="265749">
                <a:moveTo>
                  <a:pt x="83648" y="0"/>
                </a:moveTo>
                <a:lnTo>
                  <a:pt x="79098" y="0"/>
                </a:lnTo>
                <a:lnTo>
                  <a:pt x="76804" y="953"/>
                </a:lnTo>
                <a:lnTo>
                  <a:pt x="74323" y="2540"/>
                </a:lnTo>
                <a:lnTo>
                  <a:pt x="71716" y="4551"/>
                </a:lnTo>
                <a:lnTo>
                  <a:pt x="69026" y="5891"/>
                </a:lnTo>
                <a:lnTo>
                  <a:pt x="66280" y="6785"/>
                </a:lnTo>
                <a:lnTo>
                  <a:pt x="63497" y="7381"/>
                </a:lnTo>
                <a:lnTo>
                  <a:pt x="60689" y="8731"/>
                </a:lnTo>
                <a:lnTo>
                  <a:pt x="57864" y="10583"/>
                </a:lnTo>
                <a:lnTo>
                  <a:pt x="55029" y="12770"/>
                </a:lnTo>
                <a:lnTo>
                  <a:pt x="51234" y="17086"/>
                </a:lnTo>
                <a:lnTo>
                  <a:pt x="46798" y="22821"/>
                </a:lnTo>
                <a:lnTo>
                  <a:pt x="41937" y="29501"/>
                </a:lnTo>
                <a:lnTo>
                  <a:pt x="37743" y="34908"/>
                </a:lnTo>
                <a:lnTo>
                  <a:pt x="33995" y="39464"/>
                </a:lnTo>
                <a:lnTo>
                  <a:pt x="30543" y="43454"/>
                </a:lnTo>
                <a:lnTo>
                  <a:pt x="26337" y="49925"/>
                </a:lnTo>
                <a:lnTo>
                  <a:pt x="21629" y="58048"/>
                </a:lnTo>
                <a:lnTo>
                  <a:pt x="16584" y="67274"/>
                </a:lnTo>
                <a:lnTo>
                  <a:pt x="12269" y="78187"/>
                </a:lnTo>
                <a:lnTo>
                  <a:pt x="8439" y="90224"/>
                </a:lnTo>
                <a:lnTo>
                  <a:pt x="4934" y="103012"/>
                </a:lnTo>
                <a:lnTo>
                  <a:pt x="2597" y="115347"/>
                </a:lnTo>
                <a:lnTo>
                  <a:pt x="1039" y="127381"/>
                </a:lnTo>
                <a:lnTo>
                  <a:pt x="0" y="139213"/>
                </a:lnTo>
                <a:lnTo>
                  <a:pt x="260" y="149006"/>
                </a:lnTo>
                <a:lnTo>
                  <a:pt x="1386" y="157440"/>
                </a:lnTo>
                <a:lnTo>
                  <a:pt x="3089" y="164967"/>
                </a:lnTo>
                <a:lnTo>
                  <a:pt x="4225" y="170938"/>
                </a:lnTo>
                <a:lnTo>
                  <a:pt x="4982" y="175871"/>
                </a:lnTo>
                <a:lnTo>
                  <a:pt x="5486" y="180113"/>
                </a:lnTo>
                <a:lnTo>
                  <a:pt x="6775" y="184845"/>
                </a:lnTo>
                <a:lnTo>
                  <a:pt x="8587" y="189905"/>
                </a:lnTo>
                <a:lnTo>
                  <a:pt x="10747" y="195183"/>
                </a:lnTo>
                <a:lnTo>
                  <a:pt x="13140" y="199655"/>
                </a:lnTo>
                <a:lnTo>
                  <a:pt x="15688" y="203588"/>
                </a:lnTo>
                <a:lnTo>
                  <a:pt x="18339" y="207163"/>
                </a:lnTo>
                <a:lnTo>
                  <a:pt x="22011" y="210499"/>
                </a:lnTo>
                <a:lnTo>
                  <a:pt x="26364" y="213675"/>
                </a:lnTo>
                <a:lnTo>
                  <a:pt x="31171" y="216745"/>
                </a:lnTo>
                <a:lnTo>
                  <a:pt x="35328" y="218792"/>
                </a:lnTo>
                <a:lnTo>
                  <a:pt x="39052" y="220156"/>
                </a:lnTo>
                <a:lnTo>
                  <a:pt x="42487" y="221066"/>
                </a:lnTo>
                <a:lnTo>
                  <a:pt x="45730" y="221672"/>
                </a:lnTo>
                <a:lnTo>
                  <a:pt x="48845" y="222076"/>
                </a:lnTo>
                <a:lnTo>
                  <a:pt x="51873" y="222346"/>
                </a:lnTo>
                <a:lnTo>
                  <a:pt x="55797" y="222526"/>
                </a:lnTo>
                <a:lnTo>
                  <a:pt x="69469" y="222779"/>
                </a:lnTo>
                <a:lnTo>
                  <a:pt x="86144" y="222871"/>
                </a:lnTo>
                <a:lnTo>
                  <a:pt x="89122" y="221923"/>
                </a:lnTo>
                <a:lnTo>
                  <a:pt x="92060" y="220339"/>
                </a:lnTo>
                <a:lnTo>
                  <a:pt x="94971" y="218330"/>
                </a:lnTo>
                <a:lnTo>
                  <a:pt x="98817" y="216038"/>
                </a:lnTo>
                <a:lnTo>
                  <a:pt x="103286" y="213558"/>
                </a:lnTo>
                <a:lnTo>
                  <a:pt x="108170" y="210952"/>
                </a:lnTo>
                <a:lnTo>
                  <a:pt x="112378" y="209215"/>
                </a:lnTo>
                <a:lnTo>
                  <a:pt x="116136" y="208057"/>
                </a:lnTo>
                <a:lnTo>
                  <a:pt x="119594" y="207284"/>
                </a:lnTo>
                <a:lnTo>
                  <a:pt x="122853" y="205817"/>
                </a:lnTo>
                <a:lnTo>
                  <a:pt x="125977" y="203886"/>
                </a:lnTo>
                <a:lnTo>
                  <a:pt x="129012" y="201647"/>
                </a:lnTo>
                <a:lnTo>
                  <a:pt x="131989" y="199201"/>
                </a:lnTo>
                <a:lnTo>
                  <a:pt x="134925" y="196618"/>
                </a:lnTo>
                <a:lnTo>
                  <a:pt x="137835" y="193944"/>
                </a:lnTo>
                <a:lnTo>
                  <a:pt x="143609" y="188432"/>
                </a:lnTo>
                <a:lnTo>
                  <a:pt x="146482" y="185629"/>
                </a:lnTo>
                <a:lnTo>
                  <a:pt x="149350" y="181855"/>
                </a:lnTo>
                <a:lnTo>
                  <a:pt x="152215" y="177434"/>
                </a:lnTo>
                <a:lnTo>
                  <a:pt x="155076" y="172582"/>
                </a:lnTo>
                <a:lnTo>
                  <a:pt x="158256" y="164651"/>
                </a:lnTo>
                <a:lnTo>
                  <a:pt x="159670" y="157951"/>
                </a:lnTo>
                <a:lnTo>
                  <a:pt x="160298" y="151798"/>
                </a:lnTo>
                <a:lnTo>
                  <a:pt x="159513" y="149776"/>
                </a:lnTo>
                <a:lnTo>
                  <a:pt x="158037" y="148428"/>
                </a:lnTo>
                <a:lnTo>
                  <a:pt x="156101" y="147530"/>
                </a:lnTo>
                <a:lnTo>
                  <a:pt x="151409" y="143991"/>
                </a:lnTo>
                <a:lnTo>
                  <a:pt x="148825" y="141714"/>
                </a:lnTo>
                <a:lnTo>
                  <a:pt x="146149" y="140196"/>
                </a:lnTo>
                <a:lnTo>
                  <a:pt x="143413" y="139184"/>
                </a:lnTo>
                <a:lnTo>
                  <a:pt x="140637" y="138509"/>
                </a:lnTo>
                <a:lnTo>
                  <a:pt x="137833" y="138060"/>
                </a:lnTo>
                <a:lnTo>
                  <a:pt x="135011" y="137760"/>
                </a:lnTo>
                <a:lnTo>
                  <a:pt x="132177" y="137560"/>
                </a:lnTo>
                <a:lnTo>
                  <a:pt x="129336" y="137427"/>
                </a:lnTo>
                <a:lnTo>
                  <a:pt x="123638" y="137279"/>
                </a:lnTo>
                <a:lnTo>
                  <a:pt x="118881" y="138191"/>
                </a:lnTo>
                <a:lnTo>
                  <a:pt x="112852" y="139753"/>
                </a:lnTo>
                <a:lnTo>
                  <a:pt x="105974" y="141746"/>
                </a:lnTo>
                <a:lnTo>
                  <a:pt x="100438" y="144027"/>
                </a:lnTo>
                <a:lnTo>
                  <a:pt x="95794" y="146501"/>
                </a:lnTo>
                <a:lnTo>
                  <a:pt x="91745" y="149102"/>
                </a:lnTo>
                <a:lnTo>
                  <a:pt x="88093" y="151789"/>
                </a:lnTo>
                <a:lnTo>
                  <a:pt x="84707" y="154533"/>
                </a:lnTo>
                <a:lnTo>
                  <a:pt x="81496" y="157314"/>
                </a:lnTo>
                <a:lnTo>
                  <a:pt x="78404" y="161074"/>
                </a:lnTo>
                <a:lnTo>
                  <a:pt x="75389" y="165485"/>
                </a:lnTo>
                <a:lnTo>
                  <a:pt x="72427" y="170331"/>
                </a:lnTo>
                <a:lnTo>
                  <a:pt x="68547" y="175466"/>
                </a:lnTo>
                <a:lnTo>
                  <a:pt x="64056" y="180795"/>
                </a:lnTo>
                <a:lnTo>
                  <a:pt x="59156" y="186253"/>
                </a:lnTo>
                <a:lnTo>
                  <a:pt x="55891" y="192748"/>
                </a:lnTo>
                <a:lnTo>
                  <a:pt x="53713" y="199936"/>
                </a:lnTo>
                <a:lnTo>
                  <a:pt x="52261" y="207586"/>
                </a:lnTo>
                <a:lnTo>
                  <a:pt x="51294" y="214591"/>
                </a:lnTo>
                <a:lnTo>
                  <a:pt x="50648" y="221165"/>
                </a:lnTo>
                <a:lnTo>
                  <a:pt x="49932" y="232598"/>
                </a:lnTo>
                <a:lnTo>
                  <a:pt x="49613" y="240854"/>
                </a:lnTo>
                <a:lnTo>
                  <a:pt x="50480" y="244390"/>
                </a:lnTo>
                <a:lnTo>
                  <a:pt x="53984" y="250858"/>
                </a:lnTo>
                <a:lnTo>
                  <a:pt x="58717" y="256907"/>
                </a:lnTo>
                <a:lnTo>
                  <a:pt x="61312" y="259854"/>
                </a:lnTo>
                <a:lnTo>
                  <a:pt x="63995" y="261819"/>
                </a:lnTo>
                <a:lnTo>
                  <a:pt x="66736" y="263128"/>
                </a:lnTo>
                <a:lnTo>
                  <a:pt x="75075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725"/>
          <p:cNvSpPr/>
          <p:nvPr/>
        </p:nvSpPr>
        <p:spPr>
          <a:xfrm>
            <a:off x="5112067" y="685800"/>
            <a:ext cx="85726" cy="428626"/>
          </a:xfrm>
          <a:custGeom>
            <a:avLst/>
            <a:gdLst/>
            <a:ahLst/>
            <a:cxnLst/>
            <a:rect l="0" t="0" r="0" b="0"/>
            <a:pathLst>
              <a:path w="85726" h="428626">
                <a:moveTo>
                  <a:pt x="85725" y="0"/>
                </a:moveTo>
                <a:lnTo>
                  <a:pt x="81174" y="9101"/>
                </a:lnTo>
                <a:lnTo>
                  <a:pt x="78881" y="14640"/>
                </a:lnTo>
                <a:lnTo>
                  <a:pt x="76400" y="21190"/>
                </a:lnTo>
                <a:lnTo>
                  <a:pt x="73793" y="28414"/>
                </a:lnTo>
                <a:lnTo>
                  <a:pt x="70151" y="40850"/>
                </a:lnTo>
                <a:lnTo>
                  <a:pt x="45174" y="132497"/>
                </a:lnTo>
                <a:lnTo>
                  <a:pt x="36588" y="161757"/>
                </a:lnTo>
                <a:lnTo>
                  <a:pt x="32964" y="173560"/>
                </a:lnTo>
                <a:lnTo>
                  <a:pt x="26398" y="196835"/>
                </a:lnTo>
                <a:lnTo>
                  <a:pt x="23314" y="208376"/>
                </a:lnTo>
                <a:lnTo>
                  <a:pt x="21258" y="218927"/>
                </a:lnTo>
                <a:lnTo>
                  <a:pt x="19887" y="228819"/>
                </a:lnTo>
                <a:lnTo>
                  <a:pt x="18973" y="238271"/>
                </a:lnTo>
                <a:lnTo>
                  <a:pt x="17411" y="248382"/>
                </a:lnTo>
                <a:lnTo>
                  <a:pt x="15417" y="258933"/>
                </a:lnTo>
                <a:lnTo>
                  <a:pt x="13136" y="269777"/>
                </a:lnTo>
                <a:lnTo>
                  <a:pt x="11614" y="278911"/>
                </a:lnTo>
                <a:lnTo>
                  <a:pt x="10600" y="286905"/>
                </a:lnTo>
                <a:lnTo>
                  <a:pt x="9925" y="294140"/>
                </a:lnTo>
                <a:lnTo>
                  <a:pt x="8522" y="301821"/>
                </a:lnTo>
                <a:lnTo>
                  <a:pt x="6633" y="309799"/>
                </a:lnTo>
                <a:lnTo>
                  <a:pt x="4422" y="317975"/>
                </a:lnTo>
                <a:lnTo>
                  <a:pt x="2948" y="328188"/>
                </a:lnTo>
                <a:lnTo>
                  <a:pt x="1966" y="339759"/>
                </a:lnTo>
                <a:lnTo>
                  <a:pt x="582" y="368639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726"/>
          <p:cNvSpPr/>
          <p:nvPr/>
        </p:nvSpPr>
        <p:spPr>
          <a:xfrm>
            <a:off x="5223509" y="925830"/>
            <a:ext cx="51437" cy="188596"/>
          </a:xfrm>
          <a:custGeom>
            <a:avLst/>
            <a:gdLst/>
            <a:ahLst/>
            <a:cxnLst/>
            <a:rect l="0" t="0" r="0" b="0"/>
            <a:pathLst>
              <a:path w="51437" h="188596">
                <a:moveTo>
                  <a:pt x="0" y="0"/>
                </a:moveTo>
                <a:lnTo>
                  <a:pt x="0" y="41140"/>
                </a:lnTo>
                <a:lnTo>
                  <a:pt x="953" y="46477"/>
                </a:lnTo>
                <a:lnTo>
                  <a:pt x="2541" y="51939"/>
                </a:lnTo>
                <a:lnTo>
                  <a:pt x="4552" y="57486"/>
                </a:lnTo>
                <a:lnTo>
                  <a:pt x="5892" y="64041"/>
                </a:lnTo>
                <a:lnTo>
                  <a:pt x="6786" y="71269"/>
                </a:lnTo>
                <a:lnTo>
                  <a:pt x="7382" y="78945"/>
                </a:lnTo>
                <a:lnTo>
                  <a:pt x="8731" y="88825"/>
                </a:lnTo>
                <a:lnTo>
                  <a:pt x="12771" y="112503"/>
                </a:lnTo>
                <a:lnTo>
                  <a:pt x="15182" y="121674"/>
                </a:lnTo>
                <a:lnTo>
                  <a:pt x="17742" y="128741"/>
                </a:lnTo>
                <a:lnTo>
                  <a:pt x="24078" y="141990"/>
                </a:lnTo>
                <a:lnTo>
                  <a:pt x="33244" y="160579"/>
                </a:lnTo>
                <a:lnTo>
                  <a:pt x="37403" y="168013"/>
                </a:lnTo>
                <a:lnTo>
                  <a:pt x="41128" y="173921"/>
                </a:lnTo>
                <a:lnTo>
                  <a:pt x="51436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727"/>
          <p:cNvSpPr/>
          <p:nvPr/>
        </p:nvSpPr>
        <p:spPr>
          <a:xfrm>
            <a:off x="5283517" y="886996"/>
            <a:ext cx="210308" cy="184567"/>
          </a:xfrm>
          <a:custGeom>
            <a:avLst/>
            <a:gdLst/>
            <a:ahLst/>
            <a:cxnLst/>
            <a:rect l="0" t="0" r="0" b="0"/>
            <a:pathLst>
              <a:path w="210308" h="184567">
                <a:moveTo>
                  <a:pt x="0" y="38834"/>
                </a:moveTo>
                <a:lnTo>
                  <a:pt x="9102" y="34283"/>
                </a:lnTo>
                <a:lnTo>
                  <a:pt x="14641" y="31037"/>
                </a:lnTo>
                <a:lnTo>
                  <a:pt x="28414" y="22351"/>
                </a:lnTo>
                <a:lnTo>
                  <a:pt x="36088" y="18320"/>
                </a:lnTo>
                <a:lnTo>
                  <a:pt x="44061" y="14680"/>
                </a:lnTo>
                <a:lnTo>
                  <a:pt x="52234" y="11301"/>
                </a:lnTo>
                <a:lnTo>
                  <a:pt x="59588" y="9049"/>
                </a:lnTo>
                <a:lnTo>
                  <a:pt x="66395" y="7547"/>
                </a:lnTo>
                <a:lnTo>
                  <a:pt x="72838" y="6546"/>
                </a:lnTo>
                <a:lnTo>
                  <a:pt x="80944" y="4926"/>
                </a:lnTo>
                <a:lnTo>
                  <a:pt x="100110" y="586"/>
                </a:lnTo>
                <a:lnTo>
                  <a:pt x="108650" y="0"/>
                </a:lnTo>
                <a:lnTo>
                  <a:pt x="116248" y="562"/>
                </a:lnTo>
                <a:lnTo>
                  <a:pt x="133030" y="3757"/>
                </a:lnTo>
                <a:lnTo>
                  <a:pt x="137864" y="6734"/>
                </a:lnTo>
                <a:lnTo>
                  <a:pt x="140487" y="8861"/>
                </a:lnTo>
                <a:lnTo>
                  <a:pt x="141283" y="13137"/>
                </a:lnTo>
                <a:lnTo>
                  <a:pt x="140861" y="18845"/>
                </a:lnTo>
                <a:lnTo>
                  <a:pt x="139627" y="25508"/>
                </a:lnTo>
                <a:lnTo>
                  <a:pt x="138805" y="30902"/>
                </a:lnTo>
                <a:lnTo>
                  <a:pt x="138257" y="35451"/>
                </a:lnTo>
                <a:lnTo>
                  <a:pt x="137891" y="39436"/>
                </a:lnTo>
                <a:lnTo>
                  <a:pt x="136695" y="43998"/>
                </a:lnTo>
                <a:lnTo>
                  <a:pt x="134945" y="48944"/>
                </a:lnTo>
                <a:lnTo>
                  <a:pt x="132826" y="54146"/>
                </a:lnTo>
                <a:lnTo>
                  <a:pt x="129508" y="58567"/>
                </a:lnTo>
                <a:lnTo>
                  <a:pt x="125391" y="62467"/>
                </a:lnTo>
                <a:lnTo>
                  <a:pt x="120742" y="66019"/>
                </a:lnTo>
                <a:lnTo>
                  <a:pt x="116689" y="69340"/>
                </a:lnTo>
                <a:lnTo>
                  <a:pt x="113036" y="72506"/>
                </a:lnTo>
                <a:lnTo>
                  <a:pt x="109647" y="75569"/>
                </a:lnTo>
                <a:lnTo>
                  <a:pt x="107388" y="78564"/>
                </a:lnTo>
                <a:lnTo>
                  <a:pt x="105882" y="81513"/>
                </a:lnTo>
                <a:lnTo>
                  <a:pt x="103465" y="88539"/>
                </a:lnTo>
                <a:lnTo>
                  <a:pt x="105172" y="89116"/>
                </a:lnTo>
                <a:lnTo>
                  <a:pt x="108215" y="89500"/>
                </a:lnTo>
                <a:lnTo>
                  <a:pt x="112148" y="89756"/>
                </a:lnTo>
                <a:lnTo>
                  <a:pt x="149540" y="90117"/>
                </a:lnTo>
                <a:lnTo>
                  <a:pt x="160653" y="91120"/>
                </a:lnTo>
                <a:lnTo>
                  <a:pt x="169015" y="92741"/>
                </a:lnTo>
                <a:lnTo>
                  <a:pt x="175542" y="94774"/>
                </a:lnTo>
                <a:lnTo>
                  <a:pt x="180845" y="96130"/>
                </a:lnTo>
                <a:lnTo>
                  <a:pt x="185334" y="97034"/>
                </a:lnTo>
                <a:lnTo>
                  <a:pt x="189278" y="97636"/>
                </a:lnTo>
                <a:lnTo>
                  <a:pt x="192860" y="98990"/>
                </a:lnTo>
                <a:lnTo>
                  <a:pt x="199381" y="103035"/>
                </a:lnTo>
                <a:lnTo>
                  <a:pt x="201500" y="105447"/>
                </a:lnTo>
                <a:lnTo>
                  <a:pt x="202914" y="108007"/>
                </a:lnTo>
                <a:lnTo>
                  <a:pt x="203856" y="110667"/>
                </a:lnTo>
                <a:lnTo>
                  <a:pt x="207443" y="116162"/>
                </a:lnTo>
                <a:lnTo>
                  <a:pt x="209733" y="118961"/>
                </a:lnTo>
                <a:lnTo>
                  <a:pt x="210307" y="121779"/>
                </a:lnTo>
                <a:lnTo>
                  <a:pt x="209737" y="124611"/>
                </a:lnTo>
                <a:lnTo>
                  <a:pt x="206564" y="130297"/>
                </a:lnTo>
                <a:lnTo>
                  <a:pt x="201979" y="135999"/>
                </a:lnTo>
                <a:lnTo>
                  <a:pt x="196766" y="141708"/>
                </a:lnTo>
                <a:lnTo>
                  <a:pt x="194042" y="144564"/>
                </a:lnTo>
                <a:lnTo>
                  <a:pt x="190322" y="147420"/>
                </a:lnTo>
                <a:lnTo>
                  <a:pt x="185936" y="150277"/>
                </a:lnTo>
                <a:lnTo>
                  <a:pt x="181107" y="153134"/>
                </a:lnTo>
                <a:lnTo>
                  <a:pt x="175983" y="155992"/>
                </a:lnTo>
                <a:lnTo>
                  <a:pt x="165210" y="161706"/>
                </a:lnTo>
                <a:lnTo>
                  <a:pt x="158717" y="164564"/>
                </a:lnTo>
                <a:lnTo>
                  <a:pt x="151532" y="167421"/>
                </a:lnTo>
                <a:lnTo>
                  <a:pt x="143883" y="170279"/>
                </a:lnTo>
                <a:lnTo>
                  <a:pt x="137832" y="173136"/>
                </a:lnTo>
                <a:lnTo>
                  <a:pt x="132846" y="175994"/>
                </a:lnTo>
                <a:lnTo>
                  <a:pt x="128569" y="178851"/>
                </a:lnTo>
                <a:lnTo>
                  <a:pt x="123813" y="180756"/>
                </a:lnTo>
                <a:lnTo>
                  <a:pt x="118737" y="182026"/>
                </a:lnTo>
                <a:lnTo>
                  <a:pt x="106005" y="184064"/>
                </a:lnTo>
                <a:lnTo>
                  <a:pt x="101723" y="184343"/>
                </a:lnTo>
                <a:lnTo>
                  <a:pt x="94298" y="1845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28"/>
          <p:cNvSpPr/>
          <p:nvPr/>
        </p:nvSpPr>
        <p:spPr>
          <a:xfrm>
            <a:off x="5660707" y="934402"/>
            <a:ext cx="231459" cy="8221"/>
          </a:xfrm>
          <a:custGeom>
            <a:avLst/>
            <a:gdLst/>
            <a:ahLst/>
            <a:cxnLst/>
            <a:rect l="0" t="0" r="0" b="0"/>
            <a:pathLst>
              <a:path w="231459" h="8221">
                <a:moveTo>
                  <a:pt x="0" y="0"/>
                </a:moveTo>
                <a:lnTo>
                  <a:pt x="46574" y="0"/>
                </a:lnTo>
                <a:lnTo>
                  <a:pt x="55815" y="953"/>
                </a:lnTo>
                <a:lnTo>
                  <a:pt x="63880" y="2540"/>
                </a:lnTo>
                <a:lnTo>
                  <a:pt x="71161" y="4551"/>
                </a:lnTo>
                <a:lnTo>
                  <a:pt x="86494" y="5891"/>
                </a:lnTo>
                <a:lnTo>
                  <a:pt x="107192" y="6785"/>
                </a:lnTo>
                <a:lnTo>
                  <a:pt x="183840" y="8220"/>
                </a:lnTo>
                <a:lnTo>
                  <a:pt x="195902" y="7385"/>
                </a:lnTo>
                <a:lnTo>
                  <a:pt x="205850" y="5876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729"/>
          <p:cNvSpPr/>
          <p:nvPr/>
        </p:nvSpPr>
        <p:spPr>
          <a:xfrm>
            <a:off x="5712142" y="848677"/>
            <a:ext cx="51436" cy="222886"/>
          </a:xfrm>
          <a:custGeom>
            <a:avLst/>
            <a:gdLst/>
            <a:ahLst/>
            <a:cxnLst/>
            <a:rect l="0" t="0" r="0" b="0"/>
            <a:pathLst>
              <a:path w="51436" h="222886">
                <a:moveTo>
                  <a:pt x="0" y="0"/>
                </a:moveTo>
                <a:lnTo>
                  <a:pt x="4551" y="9102"/>
                </a:lnTo>
                <a:lnTo>
                  <a:pt x="5891" y="14640"/>
                </a:lnTo>
                <a:lnTo>
                  <a:pt x="6785" y="21190"/>
                </a:lnTo>
                <a:lnTo>
                  <a:pt x="7381" y="28414"/>
                </a:lnTo>
                <a:lnTo>
                  <a:pt x="8730" y="34183"/>
                </a:lnTo>
                <a:lnTo>
                  <a:pt x="10583" y="38981"/>
                </a:lnTo>
                <a:lnTo>
                  <a:pt x="12770" y="43132"/>
                </a:lnTo>
                <a:lnTo>
                  <a:pt x="14229" y="47805"/>
                </a:lnTo>
                <a:lnTo>
                  <a:pt x="15201" y="52825"/>
                </a:lnTo>
                <a:lnTo>
                  <a:pt x="15849" y="58077"/>
                </a:lnTo>
                <a:lnTo>
                  <a:pt x="17233" y="63483"/>
                </a:lnTo>
                <a:lnTo>
                  <a:pt x="19109" y="68992"/>
                </a:lnTo>
                <a:lnTo>
                  <a:pt x="21312" y="74570"/>
                </a:lnTo>
                <a:lnTo>
                  <a:pt x="23733" y="80193"/>
                </a:lnTo>
                <a:lnTo>
                  <a:pt x="28963" y="91521"/>
                </a:lnTo>
                <a:lnTo>
                  <a:pt x="32643" y="103877"/>
                </a:lnTo>
                <a:lnTo>
                  <a:pt x="37002" y="120686"/>
                </a:lnTo>
                <a:lnTo>
                  <a:pt x="41813" y="140465"/>
                </a:lnTo>
                <a:lnTo>
                  <a:pt x="45021" y="154603"/>
                </a:lnTo>
                <a:lnTo>
                  <a:pt x="47159" y="164981"/>
                </a:lnTo>
                <a:lnTo>
                  <a:pt x="51435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30"/>
          <p:cNvSpPr/>
          <p:nvPr/>
        </p:nvSpPr>
        <p:spPr>
          <a:xfrm>
            <a:off x="5875020" y="728696"/>
            <a:ext cx="204525" cy="188562"/>
          </a:xfrm>
          <a:custGeom>
            <a:avLst/>
            <a:gdLst/>
            <a:ahLst/>
            <a:cxnLst/>
            <a:rect l="0" t="0" r="0" b="0"/>
            <a:pathLst>
              <a:path w="204525" h="188562">
                <a:moveTo>
                  <a:pt x="0" y="34256"/>
                </a:moveTo>
                <a:lnTo>
                  <a:pt x="13652" y="25154"/>
                </a:lnTo>
                <a:lnTo>
                  <a:pt x="18626" y="22473"/>
                </a:lnTo>
                <a:lnTo>
                  <a:pt x="22895" y="20686"/>
                </a:lnTo>
                <a:lnTo>
                  <a:pt x="38533" y="15630"/>
                </a:lnTo>
                <a:lnTo>
                  <a:pt x="45692" y="13266"/>
                </a:lnTo>
                <a:lnTo>
                  <a:pt x="55226" y="11690"/>
                </a:lnTo>
                <a:lnTo>
                  <a:pt x="66345" y="10640"/>
                </a:lnTo>
                <a:lnTo>
                  <a:pt x="78519" y="9939"/>
                </a:lnTo>
                <a:lnTo>
                  <a:pt x="88541" y="8520"/>
                </a:lnTo>
                <a:lnTo>
                  <a:pt x="97127" y="6621"/>
                </a:lnTo>
                <a:lnTo>
                  <a:pt x="104756" y="4403"/>
                </a:lnTo>
                <a:lnTo>
                  <a:pt x="112700" y="2924"/>
                </a:lnTo>
                <a:lnTo>
                  <a:pt x="120853" y="1938"/>
                </a:lnTo>
                <a:lnTo>
                  <a:pt x="129146" y="1281"/>
                </a:lnTo>
                <a:lnTo>
                  <a:pt x="137532" y="842"/>
                </a:lnTo>
                <a:lnTo>
                  <a:pt x="154470" y="356"/>
                </a:lnTo>
                <a:lnTo>
                  <a:pt x="175892" y="43"/>
                </a:lnTo>
                <a:lnTo>
                  <a:pt x="186441" y="0"/>
                </a:lnTo>
                <a:lnTo>
                  <a:pt x="190017" y="941"/>
                </a:lnTo>
                <a:lnTo>
                  <a:pt x="192400" y="2521"/>
                </a:lnTo>
                <a:lnTo>
                  <a:pt x="193989" y="4527"/>
                </a:lnTo>
                <a:lnTo>
                  <a:pt x="195049" y="6817"/>
                </a:lnTo>
                <a:lnTo>
                  <a:pt x="196225" y="11901"/>
                </a:lnTo>
                <a:lnTo>
                  <a:pt x="196748" y="17335"/>
                </a:lnTo>
                <a:lnTo>
                  <a:pt x="196888" y="20118"/>
                </a:lnTo>
                <a:lnTo>
                  <a:pt x="197934" y="27688"/>
                </a:lnTo>
                <a:lnTo>
                  <a:pt x="201635" y="51340"/>
                </a:lnTo>
                <a:lnTo>
                  <a:pt x="203003" y="61838"/>
                </a:lnTo>
                <a:lnTo>
                  <a:pt x="203915" y="70741"/>
                </a:lnTo>
                <a:lnTo>
                  <a:pt x="204524" y="78582"/>
                </a:lnTo>
                <a:lnTo>
                  <a:pt x="203976" y="86667"/>
                </a:lnTo>
                <a:lnTo>
                  <a:pt x="202659" y="94914"/>
                </a:lnTo>
                <a:lnTo>
                  <a:pt x="200828" y="103270"/>
                </a:lnTo>
                <a:lnTo>
                  <a:pt x="199608" y="115508"/>
                </a:lnTo>
                <a:lnTo>
                  <a:pt x="198794" y="130334"/>
                </a:lnTo>
                <a:lnTo>
                  <a:pt x="197167" y="1885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31"/>
          <p:cNvSpPr/>
          <p:nvPr/>
        </p:nvSpPr>
        <p:spPr>
          <a:xfrm>
            <a:off x="6089332" y="660082"/>
            <a:ext cx="171451" cy="437199"/>
          </a:xfrm>
          <a:custGeom>
            <a:avLst/>
            <a:gdLst/>
            <a:ahLst/>
            <a:cxnLst/>
            <a:rect l="0" t="0" r="0" b="0"/>
            <a:pathLst>
              <a:path w="171451" h="437199">
                <a:moveTo>
                  <a:pt x="171450" y="0"/>
                </a:moveTo>
                <a:lnTo>
                  <a:pt x="166900" y="13652"/>
                </a:lnTo>
                <a:lnTo>
                  <a:pt x="164606" y="21484"/>
                </a:lnTo>
                <a:lnTo>
                  <a:pt x="159518" y="40346"/>
                </a:lnTo>
                <a:lnTo>
                  <a:pt x="157781" y="49757"/>
                </a:lnTo>
                <a:lnTo>
                  <a:pt x="156622" y="58889"/>
                </a:lnTo>
                <a:lnTo>
                  <a:pt x="155849" y="67834"/>
                </a:lnTo>
                <a:lnTo>
                  <a:pt x="154383" y="76655"/>
                </a:lnTo>
                <a:lnTo>
                  <a:pt x="152452" y="85394"/>
                </a:lnTo>
                <a:lnTo>
                  <a:pt x="142509" y="124500"/>
                </a:lnTo>
                <a:lnTo>
                  <a:pt x="139773" y="134435"/>
                </a:lnTo>
                <a:lnTo>
                  <a:pt x="134194" y="153094"/>
                </a:lnTo>
                <a:lnTo>
                  <a:pt x="129468" y="165880"/>
                </a:lnTo>
                <a:lnTo>
                  <a:pt x="116596" y="197867"/>
                </a:lnTo>
                <a:lnTo>
                  <a:pt x="109163" y="214779"/>
                </a:lnTo>
                <a:lnTo>
                  <a:pt x="86954" y="263028"/>
                </a:lnTo>
                <a:lnTo>
                  <a:pt x="81783" y="275365"/>
                </a:lnTo>
                <a:lnTo>
                  <a:pt x="77382" y="286446"/>
                </a:lnTo>
                <a:lnTo>
                  <a:pt x="69952" y="306380"/>
                </a:lnTo>
                <a:lnTo>
                  <a:pt x="66637" y="315696"/>
                </a:lnTo>
                <a:lnTo>
                  <a:pt x="52870" y="351561"/>
                </a:lnTo>
                <a:lnTo>
                  <a:pt x="48582" y="362009"/>
                </a:lnTo>
                <a:lnTo>
                  <a:pt x="44771" y="370879"/>
                </a:lnTo>
                <a:lnTo>
                  <a:pt x="37995" y="385815"/>
                </a:lnTo>
                <a:lnTo>
                  <a:pt x="31809" y="398803"/>
                </a:lnTo>
                <a:lnTo>
                  <a:pt x="28827" y="403982"/>
                </a:lnTo>
                <a:lnTo>
                  <a:pt x="25885" y="408386"/>
                </a:lnTo>
                <a:lnTo>
                  <a:pt x="22972" y="412275"/>
                </a:lnTo>
                <a:lnTo>
                  <a:pt x="20077" y="415820"/>
                </a:lnTo>
                <a:lnTo>
                  <a:pt x="17195" y="419136"/>
                </a:lnTo>
                <a:lnTo>
                  <a:pt x="14321" y="422299"/>
                </a:lnTo>
                <a:lnTo>
                  <a:pt x="8587" y="428353"/>
                </a:lnTo>
                <a:lnTo>
                  <a:pt x="0" y="4371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32"/>
          <p:cNvSpPr/>
          <p:nvPr/>
        </p:nvSpPr>
        <p:spPr>
          <a:xfrm>
            <a:off x="6269354" y="900112"/>
            <a:ext cx="42864" cy="180024"/>
          </a:xfrm>
          <a:custGeom>
            <a:avLst/>
            <a:gdLst/>
            <a:ahLst/>
            <a:cxnLst/>
            <a:rect l="0" t="0" r="0" b="0"/>
            <a:pathLst>
              <a:path w="42864" h="180024">
                <a:moveTo>
                  <a:pt x="0" y="0"/>
                </a:moveTo>
                <a:lnTo>
                  <a:pt x="4552" y="9102"/>
                </a:lnTo>
                <a:lnTo>
                  <a:pt x="6844" y="14640"/>
                </a:lnTo>
                <a:lnTo>
                  <a:pt x="9325" y="21190"/>
                </a:lnTo>
                <a:lnTo>
                  <a:pt x="11932" y="28414"/>
                </a:lnTo>
                <a:lnTo>
                  <a:pt x="14622" y="35135"/>
                </a:lnTo>
                <a:lnTo>
                  <a:pt x="17368" y="41521"/>
                </a:lnTo>
                <a:lnTo>
                  <a:pt x="20152" y="47683"/>
                </a:lnTo>
                <a:lnTo>
                  <a:pt x="23913" y="61316"/>
                </a:lnTo>
                <a:lnTo>
                  <a:pt x="28324" y="79930"/>
                </a:lnTo>
                <a:lnTo>
                  <a:pt x="33171" y="101864"/>
                </a:lnTo>
                <a:lnTo>
                  <a:pt x="36401" y="119344"/>
                </a:lnTo>
                <a:lnTo>
                  <a:pt x="38555" y="133855"/>
                </a:lnTo>
                <a:lnTo>
                  <a:pt x="40949" y="155694"/>
                </a:lnTo>
                <a:lnTo>
                  <a:pt x="41587" y="162851"/>
                </a:lnTo>
                <a:lnTo>
                  <a:pt x="42863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33"/>
          <p:cNvSpPr/>
          <p:nvPr/>
        </p:nvSpPr>
        <p:spPr>
          <a:xfrm>
            <a:off x="6363652" y="849190"/>
            <a:ext cx="238257" cy="204831"/>
          </a:xfrm>
          <a:custGeom>
            <a:avLst/>
            <a:gdLst/>
            <a:ahLst/>
            <a:cxnLst/>
            <a:rect l="0" t="0" r="0" b="0"/>
            <a:pathLst>
              <a:path w="238257" h="204831">
                <a:moveTo>
                  <a:pt x="0" y="59495"/>
                </a:moveTo>
                <a:lnTo>
                  <a:pt x="4551" y="50393"/>
                </a:lnTo>
                <a:lnTo>
                  <a:pt x="7797" y="45807"/>
                </a:lnTo>
                <a:lnTo>
                  <a:pt x="11865" y="40844"/>
                </a:lnTo>
                <a:lnTo>
                  <a:pt x="16482" y="35631"/>
                </a:lnTo>
                <a:lnTo>
                  <a:pt x="22419" y="31203"/>
                </a:lnTo>
                <a:lnTo>
                  <a:pt x="29233" y="27299"/>
                </a:lnTo>
                <a:lnTo>
                  <a:pt x="36634" y="23743"/>
                </a:lnTo>
                <a:lnTo>
                  <a:pt x="47283" y="20420"/>
                </a:lnTo>
                <a:lnTo>
                  <a:pt x="60097" y="17252"/>
                </a:lnTo>
                <a:lnTo>
                  <a:pt x="87670" y="11193"/>
                </a:lnTo>
                <a:lnTo>
                  <a:pt x="112624" y="5325"/>
                </a:lnTo>
                <a:lnTo>
                  <a:pt x="122708" y="3379"/>
                </a:lnTo>
                <a:lnTo>
                  <a:pt x="131336" y="2081"/>
                </a:lnTo>
                <a:lnTo>
                  <a:pt x="138992" y="1217"/>
                </a:lnTo>
                <a:lnTo>
                  <a:pt x="146954" y="640"/>
                </a:lnTo>
                <a:lnTo>
                  <a:pt x="155119" y="256"/>
                </a:lnTo>
                <a:lnTo>
                  <a:pt x="163420" y="0"/>
                </a:lnTo>
                <a:lnTo>
                  <a:pt x="170859" y="781"/>
                </a:lnTo>
                <a:lnTo>
                  <a:pt x="177724" y="2255"/>
                </a:lnTo>
                <a:lnTo>
                  <a:pt x="184205" y="4190"/>
                </a:lnTo>
                <a:lnTo>
                  <a:pt x="189479" y="6432"/>
                </a:lnTo>
                <a:lnTo>
                  <a:pt x="193946" y="8880"/>
                </a:lnTo>
                <a:lnTo>
                  <a:pt x="197877" y="11464"/>
                </a:lnTo>
                <a:lnTo>
                  <a:pt x="200498" y="14139"/>
                </a:lnTo>
                <a:lnTo>
                  <a:pt x="202246" y="16875"/>
                </a:lnTo>
                <a:lnTo>
                  <a:pt x="203411" y="19652"/>
                </a:lnTo>
                <a:lnTo>
                  <a:pt x="203235" y="22455"/>
                </a:lnTo>
                <a:lnTo>
                  <a:pt x="202165" y="25277"/>
                </a:lnTo>
                <a:lnTo>
                  <a:pt x="200500" y="28110"/>
                </a:lnTo>
                <a:lnTo>
                  <a:pt x="198436" y="31904"/>
                </a:lnTo>
                <a:lnTo>
                  <a:pt x="193604" y="41200"/>
                </a:lnTo>
                <a:lnTo>
                  <a:pt x="190982" y="45393"/>
                </a:lnTo>
                <a:lnTo>
                  <a:pt x="188281" y="49141"/>
                </a:lnTo>
                <a:lnTo>
                  <a:pt x="185528" y="52592"/>
                </a:lnTo>
                <a:lnTo>
                  <a:pt x="180836" y="56798"/>
                </a:lnTo>
                <a:lnTo>
                  <a:pt x="174849" y="61507"/>
                </a:lnTo>
                <a:lnTo>
                  <a:pt x="168002" y="66551"/>
                </a:lnTo>
                <a:lnTo>
                  <a:pt x="159625" y="70866"/>
                </a:lnTo>
                <a:lnTo>
                  <a:pt x="150232" y="74696"/>
                </a:lnTo>
                <a:lnTo>
                  <a:pt x="140160" y="78201"/>
                </a:lnTo>
                <a:lnTo>
                  <a:pt x="132492" y="81491"/>
                </a:lnTo>
                <a:lnTo>
                  <a:pt x="126428" y="84636"/>
                </a:lnTo>
                <a:lnTo>
                  <a:pt x="121433" y="87686"/>
                </a:lnTo>
                <a:lnTo>
                  <a:pt x="117150" y="90671"/>
                </a:lnTo>
                <a:lnTo>
                  <a:pt x="109852" y="96528"/>
                </a:lnTo>
                <a:lnTo>
                  <a:pt x="103433" y="99766"/>
                </a:lnTo>
                <a:lnTo>
                  <a:pt x="100388" y="100630"/>
                </a:lnTo>
                <a:lnTo>
                  <a:pt x="99310" y="101206"/>
                </a:lnTo>
                <a:lnTo>
                  <a:pt x="99544" y="101589"/>
                </a:lnTo>
                <a:lnTo>
                  <a:pt x="100653" y="101845"/>
                </a:lnTo>
                <a:lnTo>
                  <a:pt x="106965" y="102130"/>
                </a:lnTo>
                <a:lnTo>
                  <a:pt x="126539" y="102312"/>
                </a:lnTo>
                <a:lnTo>
                  <a:pt x="174853" y="102353"/>
                </a:lnTo>
                <a:lnTo>
                  <a:pt x="182291" y="103307"/>
                </a:lnTo>
                <a:lnTo>
                  <a:pt x="190108" y="104895"/>
                </a:lnTo>
                <a:lnTo>
                  <a:pt x="198176" y="106907"/>
                </a:lnTo>
                <a:lnTo>
                  <a:pt x="204507" y="109200"/>
                </a:lnTo>
                <a:lnTo>
                  <a:pt x="209681" y="111682"/>
                </a:lnTo>
                <a:lnTo>
                  <a:pt x="214082" y="114288"/>
                </a:lnTo>
                <a:lnTo>
                  <a:pt x="221512" y="119725"/>
                </a:lnTo>
                <a:lnTo>
                  <a:pt x="227990" y="125316"/>
                </a:lnTo>
                <a:lnTo>
                  <a:pt x="234044" y="130976"/>
                </a:lnTo>
                <a:lnTo>
                  <a:pt x="236039" y="133819"/>
                </a:lnTo>
                <a:lnTo>
                  <a:pt x="238256" y="139518"/>
                </a:lnTo>
                <a:lnTo>
                  <a:pt x="237895" y="143323"/>
                </a:lnTo>
                <a:lnTo>
                  <a:pt x="236702" y="147765"/>
                </a:lnTo>
                <a:lnTo>
                  <a:pt x="234954" y="152632"/>
                </a:lnTo>
                <a:lnTo>
                  <a:pt x="232836" y="156829"/>
                </a:lnTo>
                <a:lnTo>
                  <a:pt x="230472" y="160579"/>
                </a:lnTo>
                <a:lnTo>
                  <a:pt x="227943" y="164032"/>
                </a:lnTo>
                <a:lnTo>
                  <a:pt x="224352" y="167286"/>
                </a:lnTo>
                <a:lnTo>
                  <a:pt x="220053" y="170408"/>
                </a:lnTo>
                <a:lnTo>
                  <a:pt x="215282" y="173442"/>
                </a:lnTo>
                <a:lnTo>
                  <a:pt x="210197" y="176417"/>
                </a:lnTo>
                <a:lnTo>
                  <a:pt x="204902" y="179353"/>
                </a:lnTo>
                <a:lnTo>
                  <a:pt x="193937" y="185155"/>
                </a:lnTo>
                <a:lnTo>
                  <a:pt x="182715" y="190909"/>
                </a:lnTo>
                <a:lnTo>
                  <a:pt x="177054" y="192824"/>
                </a:lnTo>
                <a:lnTo>
                  <a:pt x="171377" y="194101"/>
                </a:lnTo>
                <a:lnTo>
                  <a:pt x="165686" y="194952"/>
                </a:lnTo>
                <a:lnTo>
                  <a:pt x="159987" y="196472"/>
                </a:lnTo>
                <a:lnTo>
                  <a:pt x="154284" y="198438"/>
                </a:lnTo>
                <a:lnTo>
                  <a:pt x="148576" y="200701"/>
                </a:lnTo>
                <a:lnTo>
                  <a:pt x="142865" y="202210"/>
                </a:lnTo>
                <a:lnTo>
                  <a:pt x="137154" y="203215"/>
                </a:lnTo>
                <a:lnTo>
                  <a:pt x="123401" y="204830"/>
                </a:lnTo>
                <a:lnTo>
                  <a:pt x="121319" y="204010"/>
                </a:lnTo>
                <a:lnTo>
                  <a:pt x="116467" y="200559"/>
                </a:lnTo>
                <a:lnTo>
                  <a:pt x="114792" y="198305"/>
                </a:lnTo>
                <a:lnTo>
                  <a:pt x="113676" y="195850"/>
                </a:lnTo>
                <a:lnTo>
                  <a:pt x="111443" y="1880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34"/>
          <p:cNvSpPr/>
          <p:nvPr/>
        </p:nvSpPr>
        <p:spPr>
          <a:xfrm>
            <a:off x="6775132" y="865823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25717"/>
                </a:moveTo>
                <a:lnTo>
                  <a:pt x="13652" y="16615"/>
                </a:lnTo>
                <a:lnTo>
                  <a:pt x="20532" y="13934"/>
                </a:lnTo>
                <a:lnTo>
                  <a:pt x="27976" y="12146"/>
                </a:lnTo>
                <a:lnTo>
                  <a:pt x="35795" y="10955"/>
                </a:lnTo>
                <a:lnTo>
                  <a:pt x="42914" y="9208"/>
                </a:lnTo>
                <a:lnTo>
                  <a:pt x="49564" y="7091"/>
                </a:lnTo>
                <a:lnTo>
                  <a:pt x="55902" y="4727"/>
                </a:lnTo>
                <a:lnTo>
                  <a:pt x="62987" y="3151"/>
                </a:lnTo>
                <a:lnTo>
                  <a:pt x="70566" y="2100"/>
                </a:lnTo>
                <a:lnTo>
                  <a:pt x="78476" y="1400"/>
                </a:lnTo>
                <a:lnTo>
                  <a:pt x="89465" y="933"/>
                </a:lnTo>
                <a:lnTo>
                  <a:pt x="129378" y="276"/>
                </a:lnTo>
                <a:lnTo>
                  <a:pt x="232447" y="0"/>
                </a:lnTo>
                <a:lnTo>
                  <a:pt x="235927" y="952"/>
                </a:lnTo>
                <a:lnTo>
                  <a:pt x="239200" y="2539"/>
                </a:lnTo>
                <a:lnTo>
                  <a:pt x="257175" y="85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35"/>
          <p:cNvSpPr/>
          <p:nvPr/>
        </p:nvSpPr>
        <p:spPr>
          <a:xfrm>
            <a:off x="6826567" y="942975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8572"/>
                </a:moveTo>
                <a:lnTo>
                  <a:pt x="50557" y="8572"/>
                </a:lnTo>
                <a:lnTo>
                  <a:pt x="64185" y="7620"/>
                </a:lnTo>
                <a:lnTo>
                  <a:pt x="99647" y="4021"/>
                </a:lnTo>
                <a:lnTo>
                  <a:pt x="117866" y="2681"/>
                </a:lnTo>
                <a:lnTo>
                  <a:pt x="135728" y="1787"/>
                </a:lnTo>
                <a:lnTo>
                  <a:pt x="175470" y="529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36"/>
          <p:cNvSpPr/>
          <p:nvPr/>
        </p:nvSpPr>
        <p:spPr>
          <a:xfrm>
            <a:off x="7229475" y="702945"/>
            <a:ext cx="109709" cy="214313"/>
          </a:xfrm>
          <a:custGeom>
            <a:avLst/>
            <a:gdLst/>
            <a:ahLst/>
            <a:cxnLst/>
            <a:rect l="0" t="0" r="0" b="0"/>
            <a:pathLst>
              <a:path w="109709" h="214313">
                <a:moveTo>
                  <a:pt x="0" y="0"/>
                </a:moveTo>
                <a:lnTo>
                  <a:pt x="9101" y="13652"/>
                </a:lnTo>
                <a:lnTo>
                  <a:pt x="12735" y="18626"/>
                </a:lnTo>
                <a:lnTo>
                  <a:pt x="16109" y="22895"/>
                </a:lnTo>
                <a:lnTo>
                  <a:pt x="19311" y="26693"/>
                </a:lnTo>
                <a:lnTo>
                  <a:pt x="23352" y="31130"/>
                </a:lnTo>
                <a:lnTo>
                  <a:pt x="32921" y="41140"/>
                </a:lnTo>
                <a:lnTo>
                  <a:pt x="37187" y="46477"/>
                </a:lnTo>
                <a:lnTo>
                  <a:pt x="40984" y="51939"/>
                </a:lnTo>
                <a:lnTo>
                  <a:pt x="44468" y="57486"/>
                </a:lnTo>
                <a:lnTo>
                  <a:pt x="48695" y="63089"/>
                </a:lnTo>
                <a:lnTo>
                  <a:pt x="53418" y="68729"/>
                </a:lnTo>
                <a:lnTo>
                  <a:pt x="58473" y="74394"/>
                </a:lnTo>
                <a:lnTo>
                  <a:pt x="63747" y="81028"/>
                </a:lnTo>
                <a:lnTo>
                  <a:pt x="69167" y="88309"/>
                </a:lnTo>
                <a:lnTo>
                  <a:pt x="74686" y="96020"/>
                </a:lnTo>
                <a:lnTo>
                  <a:pt x="79318" y="103066"/>
                </a:lnTo>
                <a:lnTo>
                  <a:pt x="83359" y="109668"/>
                </a:lnTo>
                <a:lnTo>
                  <a:pt x="87005" y="115974"/>
                </a:lnTo>
                <a:lnTo>
                  <a:pt x="90388" y="123036"/>
                </a:lnTo>
                <a:lnTo>
                  <a:pt x="93596" y="130601"/>
                </a:lnTo>
                <a:lnTo>
                  <a:pt x="96687" y="138502"/>
                </a:lnTo>
                <a:lnTo>
                  <a:pt x="102662" y="154901"/>
                </a:lnTo>
                <a:lnTo>
                  <a:pt x="105588" y="163275"/>
                </a:lnTo>
                <a:lnTo>
                  <a:pt x="107539" y="170762"/>
                </a:lnTo>
                <a:lnTo>
                  <a:pt x="108841" y="177659"/>
                </a:lnTo>
                <a:lnTo>
                  <a:pt x="109708" y="184162"/>
                </a:lnTo>
                <a:lnTo>
                  <a:pt x="109333" y="190402"/>
                </a:lnTo>
                <a:lnTo>
                  <a:pt x="108131" y="196467"/>
                </a:lnTo>
                <a:lnTo>
                  <a:pt x="102869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37"/>
          <p:cNvSpPr/>
          <p:nvPr/>
        </p:nvSpPr>
        <p:spPr>
          <a:xfrm>
            <a:off x="7349490" y="702958"/>
            <a:ext cx="205449" cy="176255"/>
          </a:xfrm>
          <a:custGeom>
            <a:avLst/>
            <a:gdLst/>
            <a:ahLst/>
            <a:cxnLst/>
            <a:rect l="0" t="0" r="0" b="0"/>
            <a:pathLst>
              <a:path w="205449" h="176255">
                <a:moveTo>
                  <a:pt x="0" y="42849"/>
                </a:moveTo>
                <a:lnTo>
                  <a:pt x="4551" y="33747"/>
                </a:lnTo>
                <a:lnTo>
                  <a:pt x="6844" y="30114"/>
                </a:lnTo>
                <a:lnTo>
                  <a:pt x="9325" y="26739"/>
                </a:lnTo>
                <a:lnTo>
                  <a:pt x="11931" y="23536"/>
                </a:lnTo>
                <a:lnTo>
                  <a:pt x="15574" y="20449"/>
                </a:lnTo>
                <a:lnTo>
                  <a:pt x="19908" y="17438"/>
                </a:lnTo>
                <a:lnTo>
                  <a:pt x="24701" y="14478"/>
                </a:lnTo>
                <a:lnTo>
                  <a:pt x="28850" y="11553"/>
                </a:lnTo>
                <a:lnTo>
                  <a:pt x="32568" y="8650"/>
                </a:lnTo>
                <a:lnTo>
                  <a:pt x="36000" y="5762"/>
                </a:lnTo>
                <a:lnTo>
                  <a:pt x="40192" y="3837"/>
                </a:lnTo>
                <a:lnTo>
                  <a:pt x="44892" y="2553"/>
                </a:lnTo>
                <a:lnTo>
                  <a:pt x="49930" y="1698"/>
                </a:lnTo>
                <a:lnTo>
                  <a:pt x="56147" y="1127"/>
                </a:lnTo>
                <a:lnTo>
                  <a:pt x="63149" y="747"/>
                </a:lnTo>
                <a:lnTo>
                  <a:pt x="77596" y="325"/>
                </a:lnTo>
                <a:lnTo>
                  <a:pt x="108267" y="31"/>
                </a:lnTo>
                <a:lnTo>
                  <a:pt x="121085" y="0"/>
                </a:lnTo>
                <a:lnTo>
                  <a:pt x="125490" y="948"/>
                </a:lnTo>
                <a:lnTo>
                  <a:pt x="130333" y="2532"/>
                </a:lnTo>
                <a:lnTo>
                  <a:pt x="135466" y="4541"/>
                </a:lnTo>
                <a:lnTo>
                  <a:pt x="139841" y="6833"/>
                </a:lnTo>
                <a:lnTo>
                  <a:pt x="143709" y="9313"/>
                </a:lnTo>
                <a:lnTo>
                  <a:pt x="147242" y="11919"/>
                </a:lnTo>
                <a:lnTo>
                  <a:pt x="149596" y="14609"/>
                </a:lnTo>
                <a:lnTo>
                  <a:pt x="151166" y="17355"/>
                </a:lnTo>
                <a:lnTo>
                  <a:pt x="152211" y="20138"/>
                </a:lnTo>
                <a:lnTo>
                  <a:pt x="152909" y="22946"/>
                </a:lnTo>
                <a:lnTo>
                  <a:pt x="153374" y="25770"/>
                </a:lnTo>
                <a:lnTo>
                  <a:pt x="153685" y="28606"/>
                </a:lnTo>
                <a:lnTo>
                  <a:pt x="152939" y="31448"/>
                </a:lnTo>
                <a:lnTo>
                  <a:pt x="151489" y="34296"/>
                </a:lnTo>
                <a:lnTo>
                  <a:pt x="149570" y="37147"/>
                </a:lnTo>
                <a:lnTo>
                  <a:pt x="147338" y="40000"/>
                </a:lnTo>
                <a:lnTo>
                  <a:pt x="144898" y="42855"/>
                </a:lnTo>
                <a:lnTo>
                  <a:pt x="142319" y="45710"/>
                </a:lnTo>
                <a:lnTo>
                  <a:pt x="136912" y="51423"/>
                </a:lnTo>
                <a:lnTo>
                  <a:pt x="134137" y="54280"/>
                </a:lnTo>
                <a:lnTo>
                  <a:pt x="130382" y="57137"/>
                </a:lnTo>
                <a:lnTo>
                  <a:pt x="125974" y="59995"/>
                </a:lnTo>
                <a:lnTo>
                  <a:pt x="121130" y="62852"/>
                </a:lnTo>
                <a:lnTo>
                  <a:pt x="116948" y="65709"/>
                </a:lnTo>
                <a:lnTo>
                  <a:pt x="113208" y="68567"/>
                </a:lnTo>
                <a:lnTo>
                  <a:pt x="104912" y="75446"/>
                </a:lnTo>
                <a:lnTo>
                  <a:pt x="103279" y="76010"/>
                </a:lnTo>
                <a:lnTo>
                  <a:pt x="98334" y="76805"/>
                </a:lnTo>
                <a:lnTo>
                  <a:pt x="103960" y="77992"/>
                </a:lnTo>
                <a:lnTo>
                  <a:pt x="115737" y="81646"/>
                </a:lnTo>
                <a:lnTo>
                  <a:pt x="120973" y="83001"/>
                </a:lnTo>
                <a:lnTo>
                  <a:pt x="125416" y="83905"/>
                </a:lnTo>
                <a:lnTo>
                  <a:pt x="129331" y="84507"/>
                </a:lnTo>
                <a:lnTo>
                  <a:pt x="136703" y="84908"/>
                </a:lnTo>
                <a:lnTo>
                  <a:pt x="157595" y="85355"/>
                </a:lnTo>
                <a:lnTo>
                  <a:pt x="166023" y="86426"/>
                </a:lnTo>
                <a:lnTo>
                  <a:pt x="172595" y="88093"/>
                </a:lnTo>
                <a:lnTo>
                  <a:pt x="177928" y="90157"/>
                </a:lnTo>
                <a:lnTo>
                  <a:pt x="183388" y="92485"/>
                </a:lnTo>
                <a:lnTo>
                  <a:pt x="194536" y="97612"/>
                </a:lnTo>
                <a:lnTo>
                  <a:pt x="198270" y="100313"/>
                </a:lnTo>
                <a:lnTo>
                  <a:pt x="200760" y="103066"/>
                </a:lnTo>
                <a:lnTo>
                  <a:pt x="202420" y="105853"/>
                </a:lnTo>
                <a:lnTo>
                  <a:pt x="203527" y="108664"/>
                </a:lnTo>
                <a:lnTo>
                  <a:pt x="204265" y="111491"/>
                </a:lnTo>
                <a:lnTo>
                  <a:pt x="204756" y="114328"/>
                </a:lnTo>
                <a:lnTo>
                  <a:pt x="205084" y="118124"/>
                </a:lnTo>
                <a:lnTo>
                  <a:pt x="205303" y="122560"/>
                </a:lnTo>
                <a:lnTo>
                  <a:pt x="205448" y="127422"/>
                </a:lnTo>
                <a:lnTo>
                  <a:pt x="204593" y="131616"/>
                </a:lnTo>
                <a:lnTo>
                  <a:pt x="203070" y="135365"/>
                </a:lnTo>
                <a:lnTo>
                  <a:pt x="201102" y="138816"/>
                </a:lnTo>
                <a:lnTo>
                  <a:pt x="197885" y="143022"/>
                </a:lnTo>
                <a:lnTo>
                  <a:pt x="193836" y="147731"/>
                </a:lnTo>
                <a:lnTo>
                  <a:pt x="189232" y="152775"/>
                </a:lnTo>
                <a:lnTo>
                  <a:pt x="184257" y="157091"/>
                </a:lnTo>
                <a:lnTo>
                  <a:pt x="179035" y="160920"/>
                </a:lnTo>
                <a:lnTo>
                  <a:pt x="173650" y="164426"/>
                </a:lnTo>
                <a:lnTo>
                  <a:pt x="169106" y="166763"/>
                </a:lnTo>
                <a:lnTo>
                  <a:pt x="165124" y="168321"/>
                </a:lnTo>
                <a:lnTo>
                  <a:pt x="156442" y="170821"/>
                </a:lnTo>
                <a:lnTo>
                  <a:pt x="150387" y="175805"/>
                </a:lnTo>
                <a:lnTo>
                  <a:pt x="147883" y="176254"/>
                </a:lnTo>
                <a:lnTo>
                  <a:pt x="145261" y="175601"/>
                </a:lnTo>
                <a:lnTo>
                  <a:pt x="137160" y="1714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38"/>
          <p:cNvSpPr/>
          <p:nvPr/>
        </p:nvSpPr>
        <p:spPr>
          <a:xfrm>
            <a:off x="7563802" y="651509"/>
            <a:ext cx="162879" cy="437199"/>
          </a:xfrm>
          <a:custGeom>
            <a:avLst/>
            <a:gdLst/>
            <a:ahLst/>
            <a:cxnLst/>
            <a:rect l="0" t="0" r="0" b="0"/>
            <a:pathLst>
              <a:path w="162879" h="437199">
                <a:moveTo>
                  <a:pt x="162878" y="0"/>
                </a:moveTo>
                <a:lnTo>
                  <a:pt x="158326" y="9102"/>
                </a:lnTo>
                <a:lnTo>
                  <a:pt x="156092" y="18651"/>
                </a:lnTo>
                <a:lnTo>
                  <a:pt x="155497" y="23864"/>
                </a:lnTo>
                <a:lnTo>
                  <a:pt x="153195" y="34007"/>
                </a:lnTo>
                <a:lnTo>
                  <a:pt x="145556" y="63057"/>
                </a:lnTo>
                <a:lnTo>
                  <a:pt x="138352" y="88033"/>
                </a:lnTo>
                <a:lnTo>
                  <a:pt x="135097" y="98694"/>
                </a:lnTo>
                <a:lnTo>
                  <a:pt x="128940" y="120699"/>
                </a:lnTo>
                <a:lnTo>
                  <a:pt x="125965" y="131901"/>
                </a:lnTo>
                <a:lnTo>
                  <a:pt x="122077" y="142227"/>
                </a:lnTo>
                <a:lnTo>
                  <a:pt x="117580" y="151968"/>
                </a:lnTo>
                <a:lnTo>
                  <a:pt x="112677" y="161320"/>
                </a:lnTo>
                <a:lnTo>
                  <a:pt x="108456" y="171364"/>
                </a:lnTo>
                <a:lnTo>
                  <a:pt x="104689" y="181870"/>
                </a:lnTo>
                <a:lnTo>
                  <a:pt x="101225" y="192685"/>
                </a:lnTo>
                <a:lnTo>
                  <a:pt x="97963" y="203704"/>
                </a:lnTo>
                <a:lnTo>
                  <a:pt x="91799" y="226108"/>
                </a:lnTo>
                <a:lnTo>
                  <a:pt x="86917" y="239321"/>
                </a:lnTo>
                <a:lnTo>
                  <a:pt x="80805" y="253845"/>
                </a:lnTo>
                <a:lnTo>
                  <a:pt x="73872" y="269243"/>
                </a:lnTo>
                <a:lnTo>
                  <a:pt x="68298" y="282365"/>
                </a:lnTo>
                <a:lnTo>
                  <a:pt x="63630" y="293971"/>
                </a:lnTo>
                <a:lnTo>
                  <a:pt x="29475" y="381436"/>
                </a:lnTo>
                <a:lnTo>
                  <a:pt x="25365" y="393356"/>
                </a:lnTo>
                <a:lnTo>
                  <a:pt x="22625" y="402255"/>
                </a:lnTo>
                <a:lnTo>
                  <a:pt x="19846" y="409140"/>
                </a:lnTo>
                <a:lnTo>
                  <a:pt x="17041" y="414683"/>
                </a:lnTo>
                <a:lnTo>
                  <a:pt x="12336" y="423381"/>
                </a:lnTo>
                <a:lnTo>
                  <a:pt x="11082" y="427034"/>
                </a:lnTo>
                <a:lnTo>
                  <a:pt x="0" y="4371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39"/>
          <p:cNvSpPr/>
          <p:nvPr/>
        </p:nvSpPr>
        <p:spPr>
          <a:xfrm>
            <a:off x="7739198" y="891540"/>
            <a:ext cx="56062" cy="180023"/>
          </a:xfrm>
          <a:custGeom>
            <a:avLst/>
            <a:gdLst/>
            <a:ahLst/>
            <a:cxnLst/>
            <a:rect l="0" t="0" r="0" b="0"/>
            <a:pathLst>
              <a:path w="56062" h="180023">
                <a:moveTo>
                  <a:pt x="56061" y="0"/>
                </a:moveTo>
                <a:lnTo>
                  <a:pt x="44130" y="23863"/>
                </a:lnTo>
                <a:lnTo>
                  <a:pt x="42392" y="29244"/>
                </a:lnTo>
                <a:lnTo>
                  <a:pt x="41234" y="34736"/>
                </a:lnTo>
                <a:lnTo>
                  <a:pt x="40461" y="40302"/>
                </a:lnTo>
                <a:lnTo>
                  <a:pt x="39946" y="45918"/>
                </a:lnTo>
                <a:lnTo>
                  <a:pt x="39603" y="51567"/>
                </a:lnTo>
                <a:lnTo>
                  <a:pt x="39374" y="57238"/>
                </a:lnTo>
                <a:lnTo>
                  <a:pt x="38269" y="62923"/>
                </a:lnTo>
                <a:lnTo>
                  <a:pt x="36580" y="68619"/>
                </a:lnTo>
                <a:lnTo>
                  <a:pt x="32164" y="80979"/>
                </a:lnTo>
                <a:lnTo>
                  <a:pt x="27025" y="95998"/>
                </a:lnTo>
                <a:lnTo>
                  <a:pt x="25274" y="103051"/>
                </a:lnTo>
                <a:lnTo>
                  <a:pt x="24107" y="109658"/>
                </a:lnTo>
                <a:lnTo>
                  <a:pt x="23328" y="115968"/>
                </a:lnTo>
                <a:lnTo>
                  <a:pt x="21856" y="122079"/>
                </a:lnTo>
                <a:lnTo>
                  <a:pt x="19923" y="128058"/>
                </a:lnTo>
                <a:lnTo>
                  <a:pt x="17682" y="133950"/>
                </a:lnTo>
                <a:lnTo>
                  <a:pt x="15235" y="138830"/>
                </a:lnTo>
                <a:lnTo>
                  <a:pt x="12652" y="143035"/>
                </a:lnTo>
                <a:lnTo>
                  <a:pt x="9977" y="146792"/>
                </a:lnTo>
                <a:lnTo>
                  <a:pt x="8194" y="150249"/>
                </a:lnTo>
                <a:lnTo>
                  <a:pt x="7005" y="153506"/>
                </a:lnTo>
                <a:lnTo>
                  <a:pt x="6212" y="156629"/>
                </a:lnTo>
                <a:lnTo>
                  <a:pt x="4730" y="160617"/>
                </a:lnTo>
                <a:lnTo>
                  <a:pt x="2791" y="165180"/>
                </a:lnTo>
                <a:lnTo>
                  <a:pt x="545" y="170128"/>
                </a:lnTo>
                <a:lnTo>
                  <a:pt x="0" y="173426"/>
                </a:lnTo>
                <a:lnTo>
                  <a:pt x="590" y="175624"/>
                </a:lnTo>
                <a:lnTo>
                  <a:pt x="4627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40"/>
          <p:cNvSpPr/>
          <p:nvPr/>
        </p:nvSpPr>
        <p:spPr>
          <a:xfrm>
            <a:off x="7855267" y="840138"/>
            <a:ext cx="212819" cy="205101"/>
          </a:xfrm>
          <a:custGeom>
            <a:avLst/>
            <a:gdLst/>
            <a:ahLst/>
            <a:cxnLst/>
            <a:rect l="0" t="0" r="0" b="0"/>
            <a:pathLst>
              <a:path w="212819" h="205101">
                <a:moveTo>
                  <a:pt x="0" y="17112"/>
                </a:moveTo>
                <a:lnTo>
                  <a:pt x="14762" y="9731"/>
                </a:lnTo>
                <a:lnTo>
                  <a:pt x="18415" y="8381"/>
                </a:lnTo>
                <a:lnTo>
                  <a:pt x="30091" y="4341"/>
                </a:lnTo>
                <a:lnTo>
                  <a:pt x="39111" y="2883"/>
                </a:lnTo>
                <a:lnTo>
                  <a:pt x="49886" y="1911"/>
                </a:lnTo>
                <a:lnTo>
                  <a:pt x="61832" y="1263"/>
                </a:lnTo>
                <a:lnTo>
                  <a:pt x="82726" y="543"/>
                </a:lnTo>
                <a:lnTo>
                  <a:pt x="113094" y="137"/>
                </a:lnTo>
                <a:lnTo>
                  <a:pt x="148387" y="0"/>
                </a:lnTo>
                <a:lnTo>
                  <a:pt x="154170" y="941"/>
                </a:lnTo>
                <a:lnTo>
                  <a:pt x="158977" y="2521"/>
                </a:lnTo>
                <a:lnTo>
                  <a:pt x="163135" y="4527"/>
                </a:lnTo>
                <a:lnTo>
                  <a:pt x="166859" y="6817"/>
                </a:lnTo>
                <a:lnTo>
                  <a:pt x="170295" y="9296"/>
                </a:lnTo>
                <a:lnTo>
                  <a:pt x="178101" y="15568"/>
                </a:lnTo>
                <a:lnTo>
                  <a:pt x="177789" y="17987"/>
                </a:lnTo>
                <a:lnTo>
                  <a:pt x="176629" y="21505"/>
                </a:lnTo>
                <a:lnTo>
                  <a:pt x="174902" y="25756"/>
                </a:lnTo>
                <a:lnTo>
                  <a:pt x="171846" y="29542"/>
                </a:lnTo>
                <a:lnTo>
                  <a:pt x="167905" y="33018"/>
                </a:lnTo>
                <a:lnTo>
                  <a:pt x="163372" y="36289"/>
                </a:lnTo>
                <a:lnTo>
                  <a:pt x="159397" y="39421"/>
                </a:lnTo>
                <a:lnTo>
                  <a:pt x="155794" y="42462"/>
                </a:lnTo>
                <a:lnTo>
                  <a:pt x="152441" y="45442"/>
                </a:lnTo>
                <a:lnTo>
                  <a:pt x="147347" y="48381"/>
                </a:lnTo>
                <a:lnTo>
                  <a:pt x="141093" y="51293"/>
                </a:lnTo>
                <a:lnTo>
                  <a:pt x="134068" y="54187"/>
                </a:lnTo>
                <a:lnTo>
                  <a:pt x="111021" y="62482"/>
                </a:lnTo>
                <a:lnTo>
                  <a:pt x="96874" y="67361"/>
                </a:lnTo>
                <a:lnTo>
                  <a:pt x="85538" y="71566"/>
                </a:lnTo>
                <a:lnTo>
                  <a:pt x="76075" y="75322"/>
                </a:lnTo>
                <a:lnTo>
                  <a:pt x="67862" y="78779"/>
                </a:lnTo>
                <a:lnTo>
                  <a:pt x="60482" y="81083"/>
                </a:lnTo>
                <a:lnTo>
                  <a:pt x="53656" y="82619"/>
                </a:lnTo>
                <a:lnTo>
                  <a:pt x="47201" y="83643"/>
                </a:lnTo>
                <a:lnTo>
                  <a:pt x="42897" y="85278"/>
                </a:lnTo>
                <a:lnTo>
                  <a:pt x="40029" y="87321"/>
                </a:lnTo>
                <a:lnTo>
                  <a:pt x="38116" y="89635"/>
                </a:lnTo>
                <a:lnTo>
                  <a:pt x="35888" y="90226"/>
                </a:lnTo>
                <a:lnTo>
                  <a:pt x="33451" y="89667"/>
                </a:lnTo>
                <a:lnTo>
                  <a:pt x="30872" y="88342"/>
                </a:lnTo>
                <a:lnTo>
                  <a:pt x="30106" y="87458"/>
                </a:lnTo>
                <a:lnTo>
                  <a:pt x="30549" y="86869"/>
                </a:lnTo>
                <a:lnTo>
                  <a:pt x="31796" y="86477"/>
                </a:lnTo>
                <a:lnTo>
                  <a:pt x="38102" y="85924"/>
                </a:lnTo>
                <a:lnTo>
                  <a:pt x="55104" y="85760"/>
                </a:lnTo>
                <a:lnTo>
                  <a:pt x="152546" y="85693"/>
                </a:lnTo>
                <a:lnTo>
                  <a:pt x="162658" y="86645"/>
                </a:lnTo>
                <a:lnTo>
                  <a:pt x="170351" y="88232"/>
                </a:lnTo>
                <a:lnTo>
                  <a:pt x="176432" y="90243"/>
                </a:lnTo>
                <a:lnTo>
                  <a:pt x="182392" y="92536"/>
                </a:lnTo>
                <a:lnTo>
                  <a:pt x="188269" y="95017"/>
                </a:lnTo>
                <a:lnTo>
                  <a:pt x="194093" y="97623"/>
                </a:lnTo>
                <a:lnTo>
                  <a:pt x="197975" y="100314"/>
                </a:lnTo>
                <a:lnTo>
                  <a:pt x="200563" y="103060"/>
                </a:lnTo>
                <a:lnTo>
                  <a:pt x="204392" y="108651"/>
                </a:lnTo>
                <a:lnTo>
                  <a:pt x="209269" y="114311"/>
                </a:lnTo>
                <a:lnTo>
                  <a:pt x="210950" y="117153"/>
                </a:lnTo>
                <a:lnTo>
                  <a:pt x="212818" y="122852"/>
                </a:lnTo>
                <a:lnTo>
                  <a:pt x="212364" y="125705"/>
                </a:lnTo>
                <a:lnTo>
                  <a:pt x="209319" y="131415"/>
                </a:lnTo>
                <a:lnTo>
                  <a:pt x="204791" y="137128"/>
                </a:lnTo>
                <a:lnTo>
                  <a:pt x="199603" y="142842"/>
                </a:lnTo>
                <a:lnTo>
                  <a:pt x="194123" y="148557"/>
                </a:lnTo>
                <a:lnTo>
                  <a:pt x="190375" y="151414"/>
                </a:lnTo>
                <a:lnTo>
                  <a:pt x="185972" y="154272"/>
                </a:lnTo>
                <a:lnTo>
                  <a:pt x="181132" y="157129"/>
                </a:lnTo>
                <a:lnTo>
                  <a:pt x="175047" y="159987"/>
                </a:lnTo>
                <a:lnTo>
                  <a:pt x="168133" y="162844"/>
                </a:lnTo>
                <a:lnTo>
                  <a:pt x="160666" y="165702"/>
                </a:lnTo>
                <a:lnTo>
                  <a:pt x="153783" y="168559"/>
                </a:lnTo>
                <a:lnTo>
                  <a:pt x="147290" y="171417"/>
                </a:lnTo>
                <a:lnTo>
                  <a:pt x="141056" y="174274"/>
                </a:lnTo>
                <a:lnTo>
                  <a:pt x="131185" y="178084"/>
                </a:lnTo>
                <a:lnTo>
                  <a:pt x="93798" y="191595"/>
                </a:lnTo>
                <a:lnTo>
                  <a:pt x="84439" y="195347"/>
                </a:lnTo>
                <a:lnTo>
                  <a:pt x="76296" y="198800"/>
                </a:lnTo>
                <a:lnTo>
                  <a:pt x="68961" y="201102"/>
                </a:lnTo>
                <a:lnTo>
                  <a:pt x="62166" y="202637"/>
                </a:lnTo>
                <a:lnTo>
                  <a:pt x="55732" y="203660"/>
                </a:lnTo>
                <a:lnTo>
                  <a:pt x="49537" y="204342"/>
                </a:lnTo>
                <a:lnTo>
                  <a:pt x="43502" y="204797"/>
                </a:lnTo>
                <a:lnTo>
                  <a:pt x="37574" y="205100"/>
                </a:lnTo>
                <a:lnTo>
                  <a:pt x="34575" y="204350"/>
                </a:lnTo>
                <a:lnTo>
                  <a:pt x="33527" y="202897"/>
                </a:lnTo>
                <a:lnTo>
                  <a:pt x="33951" y="198743"/>
                </a:lnTo>
                <a:lnTo>
                  <a:pt x="34139" y="193722"/>
                </a:lnTo>
                <a:lnTo>
                  <a:pt x="35142" y="192002"/>
                </a:lnTo>
                <a:lnTo>
                  <a:pt x="36762" y="190855"/>
                </a:lnTo>
                <a:lnTo>
                  <a:pt x="51435" y="1885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41"/>
          <p:cNvSpPr/>
          <p:nvPr/>
        </p:nvSpPr>
        <p:spPr>
          <a:xfrm>
            <a:off x="5669633" y="2546032"/>
            <a:ext cx="59655" cy="351474"/>
          </a:xfrm>
          <a:custGeom>
            <a:avLst/>
            <a:gdLst/>
            <a:ahLst/>
            <a:cxnLst/>
            <a:rect l="0" t="0" r="0" b="0"/>
            <a:pathLst>
              <a:path w="59655" h="351474">
                <a:moveTo>
                  <a:pt x="8219" y="0"/>
                </a:moveTo>
                <a:lnTo>
                  <a:pt x="3669" y="0"/>
                </a:lnTo>
                <a:lnTo>
                  <a:pt x="2328" y="953"/>
                </a:lnTo>
                <a:lnTo>
                  <a:pt x="1434" y="2540"/>
                </a:lnTo>
                <a:lnTo>
                  <a:pt x="441" y="6844"/>
                </a:lnTo>
                <a:lnTo>
                  <a:pt x="0" y="11932"/>
                </a:lnTo>
                <a:lnTo>
                  <a:pt x="835" y="15575"/>
                </a:lnTo>
                <a:lnTo>
                  <a:pt x="2344" y="19908"/>
                </a:lnTo>
                <a:lnTo>
                  <a:pt x="4302" y="24702"/>
                </a:lnTo>
                <a:lnTo>
                  <a:pt x="5608" y="29803"/>
                </a:lnTo>
                <a:lnTo>
                  <a:pt x="7058" y="40551"/>
                </a:lnTo>
                <a:lnTo>
                  <a:pt x="9350" y="51799"/>
                </a:lnTo>
                <a:lnTo>
                  <a:pt x="16977" y="84617"/>
                </a:lnTo>
                <a:lnTo>
                  <a:pt x="21678" y="102131"/>
                </a:lnTo>
                <a:lnTo>
                  <a:pt x="31980" y="136832"/>
                </a:lnTo>
                <a:lnTo>
                  <a:pt x="35490" y="151229"/>
                </a:lnTo>
                <a:lnTo>
                  <a:pt x="37830" y="163684"/>
                </a:lnTo>
                <a:lnTo>
                  <a:pt x="39389" y="174845"/>
                </a:lnTo>
                <a:lnTo>
                  <a:pt x="42334" y="189906"/>
                </a:lnTo>
                <a:lnTo>
                  <a:pt x="50686" y="226960"/>
                </a:lnTo>
                <a:lnTo>
                  <a:pt x="53676" y="242747"/>
                </a:lnTo>
                <a:lnTo>
                  <a:pt x="55669" y="256129"/>
                </a:lnTo>
                <a:lnTo>
                  <a:pt x="56997" y="267908"/>
                </a:lnTo>
                <a:lnTo>
                  <a:pt x="57883" y="277665"/>
                </a:lnTo>
                <a:lnTo>
                  <a:pt x="58473" y="286075"/>
                </a:lnTo>
                <a:lnTo>
                  <a:pt x="58867" y="293587"/>
                </a:lnTo>
                <a:lnTo>
                  <a:pt x="59304" y="309553"/>
                </a:lnTo>
                <a:lnTo>
                  <a:pt x="59654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42"/>
          <p:cNvSpPr/>
          <p:nvPr/>
        </p:nvSpPr>
        <p:spPr>
          <a:xfrm>
            <a:off x="5437822" y="2546075"/>
            <a:ext cx="377191" cy="85683"/>
          </a:xfrm>
          <a:custGeom>
            <a:avLst/>
            <a:gdLst/>
            <a:ahLst/>
            <a:cxnLst/>
            <a:rect l="0" t="0" r="0" b="0"/>
            <a:pathLst>
              <a:path w="377191" h="85683">
                <a:moveTo>
                  <a:pt x="0" y="85682"/>
                </a:moveTo>
                <a:lnTo>
                  <a:pt x="9102" y="72030"/>
                </a:lnTo>
                <a:lnTo>
                  <a:pt x="12735" y="67055"/>
                </a:lnTo>
                <a:lnTo>
                  <a:pt x="16110" y="62787"/>
                </a:lnTo>
                <a:lnTo>
                  <a:pt x="19313" y="58989"/>
                </a:lnTo>
                <a:lnTo>
                  <a:pt x="23353" y="55504"/>
                </a:lnTo>
                <a:lnTo>
                  <a:pt x="27951" y="52228"/>
                </a:lnTo>
                <a:lnTo>
                  <a:pt x="32921" y="49092"/>
                </a:lnTo>
                <a:lnTo>
                  <a:pt x="44808" y="44144"/>
                </a:lnTo>
                <a:lnTo>
                  <a:pt x="61305" y="37987"/>
                </a:lnTo>
                <a:lnTo>
                  <a:pt x="80875" y="31026"/>
                </a:lnTo>
                <a:lnTo>
                  <a:pt x="97731" y="26384"/>
                </a:lnTo>
                <a:lnTo>
                  <a:pt x="112779" y="23290"/>
                </a:lnTo>
                <a:lnTo>
                  <a:pt x="126621" y="21228"/>
                </a:lnTo>
                <a:lnTo>
                  <a:pt x="138706" y="18900"/>
                </a:lnTo>
                <a:lnTo>
                  <a:pt x="149621" y="16396"/>
                </a:lnTo>
                <a:lnTo>
                  <a:pt x="192220" y="5533"/>
                </a:lnTo>
                <a:lnTo>
                  <a:pt x="203394" y="3674"/>
                </a:lnTo>
                <a:lnTo>
                  <a:pt x="214654" y="2435"/>
                </a:lnTo>
                <a:lnTo>
                  <a:pt x="225970" y="1609"/>
                </a:lnTo>
                <a:lnTo>
                  <a:pt x="238277" y="1058"/>
                </a:lnTo>
                <a:lnTo>
                  <a:pt x="264651" y="447"/>
                </a:lnTo>
                <a:lnTo>
                  <a:pt x="329457" y="0"/>
                </a:lnTo>
                <a:lnTo>
                  <a:pt x="338700" y="938"/>
                </a:lnTo>
                <a:lnTo>
                  <a:pt x="346768" y="2516"/>
                </a:lnTo>
                <a:lnTo>
                  <a:pt x="354051" y="4521"/>
                </a:lnTo>
                <a:lnTo>
                  <a:pt x="364684" y="6748"/>
                </a:lnTo>
                <a:lnTo>
                  <a:pt x="377190" y="85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43"/>
          <p:cNvSpPr/>
          <p:nvPr/>
        </p:nvSpPr>
        <p:spPr>
          <a:xfrm>
            <a:off x="5971317" y="2520314"/>
            <a:ext cx="297508" cy="368572"/>
          </a:xfrm>
          <a:custGeom>
            <a:avLst/>
            <a:gdLst/>
            <a:ahLst/>
            <a:cxnLst/>
            <a:rect l="0" t="0" r="0" b="0"/>
            <a:pathLst>
              <a:path w="297508" h="368572">
                <a:moveTo>
                  <a:pt x="212312" y="0"/>
                </a:moveTo>
                <a:lnTo>
                  <a:pt x="198660" y="4552"/>
                </a:lnTo>
                <a:lnTo>
                  <a:pt x="189876" y="8749"/>
                </a:lnTo>
                <a:lnTo>
                  <a:pt x="179257" y="14406"/>
                </a:lnTo>
                <a:lnTo>
                  <a:pt x="167416" y="21034"/>
                </a:lnTo>
                <a:lnTo>
                  <a:pt x="153806" y="29263"/>
                </a:lnTo>
                <a:lnTo>
                  <a:pt x="110205" y="57143"/>
                </a:lnTo>
                <a:lnTo>
                  <a:pt x="87874" y="71752"/>
                </a:lnTo>
                <a:lnTo>
                  <a:pt x="77918" y="79267"/>
                </a:lnTo>
                <a:lnTo>
                  <a:pt x="68424" y="87135"/>
                </a:lnTo>
                <a:lnTo>
                  <a:pt x="59237" y="95238"/>
                </a:lnTo>
                <a:lnTo>
                  <a:pt x="50255" y="104449"/>
                </a:lnTo>
                <a:lnTo>
                  <a:pt x="41409" y="114401"/>
                </a:lnTo>
                <a:lnTo>
                  <a:pt x="25865" y="132760"/>
                </a:lnTo>
                <a:lnTo>
                  <a:pt x="15782" y="144095"/>
                </a:lnTo>
                <a:lnTo>
                  <a:pt x="8126" y="152308"/>
                </a:lnTo>
                <a:lnTo>
                  <a:pt x="4751" y="155831"/>
                </a:lnTo>
                <a:lnTo>
                  <a:pt x="2500" y="160085"/>
                </a:lnTo>
                <a:lnTo>
                  <a:pt x="0" y="169892"/>
                </a:lnTo>
                <a:lnTo>
                  <a:pt x="286" y="174221"/>
                </a:lnTo>
                <a:lnTo>
                  <a:pt x="1429" y="178060"/>
                </a:lnTo>
                <a:lnTo>
                  <a:pt x="3144" y="181572"/>
                </a:lnTo>
                <a:lnTo>
                  <a:pt x="5239" y="183913"/>
                </a:lnTo>
                <a:lnTo>
                  <a:pt x="7588" y="185474"/>
                </a:lnTo>
                <a:lnTo>
                  <a:pt x="10107" y="186514"/>
                </a:lnTo>
                <a:lnTo>
                  <a:pt x="17986" y="187671"/>
                </a:lnTo>
                <a:lnTo>
                  <a:pt x="22754" y="187979"/>
                </a:lnTo>
                <a:lnTo>
                  <a:pt x="28790" y="188185"/>
                </a:lnTo>
                <a:lnTo>
                  <a:pt x="43117" y="188413"/>
                </a:lnTo>
                <a:lnTo>
                  <a:pt x="50938" y="187521"/>
                </a:lnTo>
                <a:lnTo>
                  <a:pt x="59009" y="185974"/>
                </a:lnTo>
                <a:lnTo>
                  <a:pt x="67248" y="183991"/>
                </a:lnTo>
                <a:lnTo>
                  <a:pt x="76551" y="182668"/>
                </a:lnTo>
                <a:lnTo>
                  <a:pt x="86562" y="181786"/>
                </a:lnTo>
                <a:lnTo>
                  <a:pt x="97046" y="181199"/>
                </a:lnTo>
                <a:lnTo>
                  <a:pt x="118856" y="180545"/>
                </a:lnTo>
                <a:lnTo>
                  <a:pt x="193524" y="180054"/>
                </a:lnTo>
                <a:lnTo>
                  <a:pt x="203597" y="180996"/>
                </a:lnTo>
                <a:lnTo>
                  <a:pt x="214122" y="182577"/>
                </a:lnTo>
                <a:lnTo>
                  <a:pt x="224949" y="184583"/>
                </a:lnTo>
                <a:lnTo>
                  <a:pt x="235024" y="185921"/>
                </a:lnTo>
                <a:lnTo>
                  <a:pt x="244598" y="186812"/>
                </a:lnTo>
                <a:lnTo>
                  <a:pt x="253839" y="187406"/>
                </a:lnTo>
                <a:lnTo>
                  <a:pt x="260952" y="188755"/>
                </a:lnTo>
                <a:lnTo>
                  <a:pt x="266646" y="190607"/>
                </a:lnTo>
                <a:lnTo>
                  <a:pt x="271395" y="192794"/>
                </a:lnTo>
                <a:lnTo>
                  <a:pt x="275513" y="196157"/>
                </a:lnTo>
                <a:lnTo>
                  <a:pt x="282629" y="204974"/>
                </a:lnTo>
                <a:lnTo>
                  <a:pt x="288967" y="212702"/>
                </a:lnTo>
                <a:lnTo>
                  <a:pt x="291991" y="216097"/>
                </a:lnTo>
                <a:lnTo>
                  <a:pt x="294006" y="220265"/>
                </a:lnTo>
                <a:lnTo>
                  <a:pt x="296246" y="229976"/>
                </a:lnTo>
                <a:lnTo>
                  <a:pt x="297241" y="240642"/>
                </a:lnTo>
                <a:lnTo>
                  <a:pt x="297507" y="246153"/>
                </a:lnTo>
                <a:lnTo>
                  <a:pt x="296731" y="250780"/>
                </a:lnTo>
                <a:lnTo>
                  <a:pt x="293330" y="258460"/>
                </a:lnTo>
                <a:lnTo>
                  <a:pt x="290136" y="263747"/>
                </a:lnTo>
                <a:lnTo>
                  <a:pt x="281508" y="277241"/>
                </a:lnTo>
                <a:lnTo>
                  <a:pt x="275588" y="283888"/>
                </a:lnTo>
                <a:lnTo>
                  <a:pt x="268783" y="290224"/>
                </a:lnTo>
                <a:lnTo>
                  <a:pt x="261390" y="296353"/>
                </a:lnTo>
                <a:lnTo>
                  <a:pt x="253603" y="302344"/>
                </a:lnTo>
                <a:lnTo>
                  <a:pt x="245555" y="308243"/>
                </a:lnTo>
                <a:lnTo>
                  <a:pt x="237331" y="314080"/>
                </a:lnTo>
                <a:lnTo>
                  <a:pt x="228040" y="318925"/>
                </a:lnTo>
                <a:lnTo>
                  <a:pt x="218035" y="323107"/>
                </a:lnTo>
                <a:lnTo>
                  <a:pt x="207555" y="326847"/>
                </a:lnTo>
                <a:lnTo>
                  <a:pt x="197711" y="331246"/>
                </a:lnTo>
                <a:lnTo>
                  <a:pt x="188290" y="336083"/>
                </a:lnTo>
                <a:lnTo>
                  <a:pt x="179153" y="341213"/>
                </a:lnTo>
                <a:lnTo>
                  <a:pt x="170203" y="345586"/>
                </a:lnTo>
                <a:lnTo>
                  <a:pt x="161380" y="349453"/>
                </a:lnTo>
                <a:lnTo>
                  <a:pt x="152640" y="352984"/>
                </a:lnTo>
                <a:lnTo>
                  <a:pt x="143003" y="356290"/>
                </a:lnTo>
                <a:lnTo>
                  <a:pt x="132769" y="359447"/>
                </a:lnTo>
                <a:lnTo>
                  <a:pt x="122136" y="362504"/>
                </a:lnTo>
                <a:lnTo>
                  <a:pt x="112190" y="364542"/>
                </a:lnTo>
                <a:lnTo>
                  <a:pt x="102702" y="365901"/>
                </a:lnTo>
                <a:lnTo>
                  <a:pt x="93519" y="366807"/>
                </a:lnTo>
                <a:lnTo>
                  <a:pt x="82634" y="367410"/>
                </a:lnTo>
                <a:lnTo>
                  <a:pt x="57840" y="368081"/>
                </a:lnTo>
                <a:lnTo>
                  <a:pt x="19771" y="368571"/>
                </a:lnTo>
                <a:lnTo>
                  <a:pt x="17277" y="367634"/>
                </a:lnTo>
                <a:lnTo>
                  <a:pt x="11965" y="364053"/>
                </a:lnTo>
                <a:lnTo>
                  <a:pt x="10167" y="361765"/>
                </a:lnTo>
                <a:lnTo>
                  <a:pt x="8969" y="359287"/>
                </a:lnTo>
                <a:lnTo>
                  <a:pt x="8170" y="356682"/>
                </a:lnTo>
                <a:lnTo>
                  <a:pt x="8590" y="353993"/>
                </a:lnTo>
                <a:lnTo>
                  <a:pt x="11596" y="348466"/>
                </a:lnTo>
                <a:lnTo>
                  <a:pt x="16108" y="342834"/>
                </a:lnTo>
                <a:lnTo>
                  <a:pt x="23717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44"/>
          <p:cNvSpPr/>
          <p:nvPr/>
        </p:nvSpPr>
        <p:spPr>
          <a:xfrm>
            <a:off x="6843712" y="2528887"/>
            <a:ext cx="51436" cy="360046"/>
          </a:xfrm>
          <a:custGeom>
            <a:avLst/>
            <a:gdLst/>
            <a:ahLst/>
            <a:cxnLst/>
            <a:rect l="0" t="0" r="0" b="0"/>
            <a:pathLst>
              <a:path w="51436" h="360046">
                <a:moveTo>
                  <a:pt x="0" y="0"/>
                </a:moveTo>
                <a:lnTo>
                  <a:pt x="0" y="31244"/>
                </a:lnTo>
                <a:lnTo>
                  <a:pt x="2540" y="68179"/>
                </a:lnTo>
                <a:lnTo>
                  <a:pt x="4551" y="94030"/>
                </a:lnTo>
                <a:lnTo>
                  <a:pt x="6844" y="114122"/>
                </a:lnTo>
                <a:lnTo>
                  <a:pt x="9326" y="130374"/>
                </a:lnTo>
                <a:lnTo>
                  <a:pt x="11932" y="144066"/>
                </a:lnTo>
                <a:lnTo>
                  <a:pt x="13670" y="156051"/>
                </a:lnTo>
                <a:lnTo>
                  <a:pt x="14829" y="166899"/>
                </a:lnTo>
                <a:lnTo>
                  <a:pt x="15601" y="176989"/>
                </a:lnTo>
                <a:lnTo>
                  <a:pt x="18021" y="189430"/>
                </a:lnTo>
                <a:lnTo>
                  <a:pt x="21538" y="203439"/>
                </a:lnTo>
                <a:lnTo>
                  <a:pt x="25789" y="218494"/>
                </a:lnTo>
                <a:lnTo>
                  <a:pt x="28623" y="230435"/>
                </a:lnTo>
                <a:lnTo>
                  <a:pt x="30512" y="240301"/>
                </a:lnTo>
                <a:lnTo>
                  <a:pt x="31771" y="248783"/>
                </a:lnTo>
                <a:lnTo>
                  <a:pt x="33563" y="257295"/>
                </a:lnTo>
                <a:lnTo>
                  <a:pt x="35710" y="265828"/>
                </a:lnTo>
                <a:lnTo>
                  <a:pt x="40637" y="283881"/>
                </a:lnTo>
                <a:lnTo>
                  <a:pt x="46001" y="304604"/>
                </a:lnTo>
                <a:lnTo>
                  <a:pt x="47813" y="313560"/>
                </a:lnTo>
                <a:lnTo>
                  <a:pt x="49019" y="321435"/>
                </a:lnTo>
                <a:lnTo>
                  <a:pt x="49825" y="328590"/>
                </a:lnTo>
                <a:lnTo>
                  <a:pt x="50719" y="339080"/>
                </a:lnTo>
                <a:lnTo>
                  <a:pt x="51117" y="346917"/>
                </a:lnTo>
                <a:lnTo>
                  <a:pt x="51435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45"/>
          <p:cNvSpPr/>
          <p:nvPr/>
        </p:nvSpPr>
        <p:spPr>
          <a:xfrm>
            <a:off x="6938659" y="2537460"/>
            <a:ext cx="324549" cy="334164"/>
          </a:xfrm>
          <a:custGeom>
            <a:avLst/>
            <a:gdLst/>
            <a:ahLst/>
            <a:cxnLst/>
            <a:rect l="0" t="0" r="0" b="0"/>
            <a:pathLst>
              <a:path w="324549" h="334164">
                <a:moveTo>
                  <a:pt x="213663" y="0"/>
                </a:moveTo>
                <a:lnTo>
                  <a:pt x="195459" y="4551"/>
                </a:lnTo>
                <a:lnTo>
                  <a:pt x="188192" y="6844"/>
                </a:lnTo>
                <a:lnTo>
                  <a:pt x="181443" y="9325"/>
                </a:lnTo>
                <a:lnTo>
                  <a:pt x="175037" y="11931"/>
                </a:lnTo>
                <a:lnTo>
                  <a:pt x="134902" y="24988"/>
                </a:lnTo>
                <a:lnTo>
                  <a:pt x="106862" y="33803"/>
                </a:lnTo>
                <a:lnTo>
                  <a:pt x="86265" y="40633"/>
                </a:lnTo>
                <a:lnTo>
                  <a:pt x="70629" y="46138"/>
                </a:lnTo>
                <a:lnTo>
                  <a:pt x="58299" y="50761"/>
                </a:lnTo>
                <a:lnTo>
                  <a:pt x="49127" y="53843"/>
                </a:lnTo>
                <a:lnTo>
                  <a:pt x="42060" y="55898"/>
                </a:lnTo>
                <a:lnTo>
                  <a:pt x="36396" y="57267"/>
                </a:lnTo>
                <a:lnTo>
                  <a:pt x="30715" y="59133"/>
                </a:lnTo>
                <a:lnTo>
                  <a:pt x="25023" y="61330"/>
                </a:lnTo>
                <a:lnTo>
                  <a:pt x="19323" y="63746"/>
                </a:lnTo>
                <a:lnTo>
                  <a:pt x="10450" y="66432"/>
                </a:lnTo>
                <a:lnTo>
                  <a:pt x="6750" y="67148"/>
                </a:lnTo>
                <a:lnTo>
                  <a:pt x="4283" y="68577"/>
                </a:lnTo>
                <a:lnTo>
                  <a:pt x="2639" y="70483"/>
                </a:lnTo>
                <a:lnTo>
                  <a:pt x="1542" y="72706"/>
                </a:lnTo>
                <a:lnTo>
                  <a:pt x="325" y="80256"/>
                </a:lnTo>
                <a:lnTo>
                  <a:pt x="0" y="84936"/>
                </a:lnTo>
                <a:lnTo>
                  <a:pt x="736" y="89009"/>
                </a:lnTo>
                <a:lnTo>
                  <a:pt x="4094" y="96074"/>
                </a:lnTo>
                <a:lnTo>
                  <a:pt x="8761" y="104930"/>
                </a:lnTo>
                <a:lnTo>
                  <a:pt x="13058" y="114263"/>
                </a:lnTo>
                <a:lnTo>
                  <a:pt x="14968" y="121586"/>
                </a:lnTo>
                <a:lnTo>
                  <a:pt x="18357" y="128015"/>
                </a:lnTo>
                <a:lnTo>
                  <a:pt x="20594" y="131063"/>
                </a:lnTo>
                <a:lnTo>
                  <a:pt x="23080" y="139530"/>
                </a:lnTo>
                <a:lnTo>
                  <a:pt x="23742" y="144455"/>
                </a:lnTo>
                <a:lnTo>
                  <a:pt x="27019" y="152467"/>
                </a:lnTo>
                <a:lnTo>
                  <a:pt x="30697" y="159203"/>
                </a:lnTo>
                <a:lnTo>
                  <a:pt x="32333" y="165371"/>
                </a:lnTo>
                <a:lnTo>
                  <a:pt x="33253" y="174199"/>
                </a:lnTo>
                <a:lnTo>
                  <a:pt x="33526" y="182848"/>
                </a:lnTo>
                <a:lnTo>
                  <a:pt x="34516" y="185716"/>
                </a:lnTo>
                <a:lnTo>
                  <a:pt x="38157" y="191443"/>
                </a:lnTo>
                <a:lnTo>
                  <a:pt x="41414" y="193351"/>
                </a:lnTo>
                <a:lnTo>
                  <a:pt x="50113" y="195471"/>
                </a:lnTo>
                <a:lnTo>
                  <a:pt x="54147" y="195084"/>
                </a:lnTo>
                <a:lnTo>
                  <a:pt x="57789" y="193873"/>
                </a:lnTo>
                <a:lnTo>
                  <a:pt x="75029" y="185086"/>
                </a:lnTo>
                <a:lnTo>
                  <a:pt x="86950" y="180541"/>
                </a:lnTo>
                <a:lnTo>
                  <a:pt x="141828" y="161443"/>
                </a:lnTo>
                <a:lnTo>
                  <a:pt x="177927" y="149222"/>
                </a:lnTo>
                <a:lnTo>
                  <a:pt x="193649" y="145202"/>
                </a:lnTo>
                <a:lnTo>
                  <a:pt x="207941" y="142521"/>
                </a:lnTo>
                <a:lnTo>
                  <a:pt x="221278" y="140734"/>
                </a:lnTo>
                <a:lnTo>
                  <a:pt x="232075" y="139542"/>
                </a:lnTo>
                <a:lnTo>
                  <a:pt x="241177" y="138748"/>
                </a:lnTo>
                <a:lnTo>
                  <a:pt x="249151" y="138219"/>
                </a:lnTo>
                <a:lnTo>
                  <a:pt x="257325" y="137866"/>
                </a:lnTo>
                <a:lnTo>
                  <a:pt x="274026" y="137473"/>
                </a:lnTo>
                <a:lnTo>
                  <a:pt x="281527" y="138321"/>
                </a:lnTo>
                <a:lnTo>
                  <a:pt x="288433" y="139839"/>
                </a:lnTo>
                <a:lnTo>
                  <a:pt x="294942" y="141803"/>
                </a:lnTo>
                <a:lnTo>
                  <a:pt x="300234" y="145018"/>
                </a:lnTo>
                <a:lnTo>
                  <a:pt x="308654" y="153670"/>
                </a:lnTo>
                <a:lnTo>
                  <a:pt x="315571" y="161325"/>
                </a:lnTo>
                <a:lnTo>
                  <a:pt x="318749" y="164700"/>
                </a:lnTo>
                <a:lnTo>
                  <a:pt x="320868" y="168855"/>
                </a:lnTo>
                <a:lnTo>
                  <a:pt x="323222" y="178551"/>
                </a:lnTo>
                <a:lnTo>
                  <a:pt x="323850" y="185709"/>
                </a:lnTo>
                <a:lnTo>
                  <a:pt x="324268" y="194291"/>
                </a:lnTo>
                <a:lnTo>
                  <a:pt x="324548" y="203822"/>
                </a:lnTo>
                <a:lnTo>
                  <a:pt x="322828" y="213034"/>
                </a:lnTo>
                <a:lnTo>
                  <a:pt x="319777" y="222032"/>
                </a:lnTo>
                <a:lnTo>
                  <a:pt x="315839" y="230889"/>
                </a:lnTo>
                <a:lnTo>
                  <a:pt x="309403" y="240603"/>
                </a:lnTo>
                <a:lnTo>
                  <a:pt x="301302" y="250890"/>
                </a:lnTo>
                <a:lnTo>
                  <a:pt x="292091" y="261557"/>
                </a:lnTo>
                <a:lnTo>
                  <a:pt x="284047" y="270574"/>
                </a:lnTo>
                <a:lnTo>
                  <a:pt x="270028" y="285672"/>
                </a:lnTo>
                <a:lnTo>
                  <a:pt x="260764" y="292366"/>
                </a:lnTo>
                <a:lnTo>
                  <a:pt x="249827" y="298733"/>
                </a:lnTo>
                <a:lnTo>
                  <a:pt x="237772" y="304883"/>
                </a:lnTo>
                <a:lnTo>
                  <a:pt x="226878" y="309935"/>
                </a:lnTo>
                <a:lnTo>
                  <a:pt x="216759" y="314256"/>
                </a:lnTo>
                <a:lnTo>
                  <a:pt x="207154" y="318088"/>
                </a:lnTo>
                <a:lnTo>
                  <a:pt x="198846" y="321597"/>
                </a:lnTo>
                <a:lnTo>
                  <a:pt x="184536" y="328034"/>
                </a:lnTo>
                <a:lnTo>
                  <a:pt x="178053" y="330132"/>
                </a:lnTo>
                <a:lnTo>
                  <a:pt x="171825" y="331530"/>
                </a:lnTo>
                <a:lnTo>
                  <a:pt x="165768" y="332463"/>
                </a:lnTo>
                <a:lnTo>
                  <a:pt x="156499" y="333499"/>
                </a:lnTo>
                <a:lnTo>
                  <a:pt x="148251" y="333959"/>
                </a:lnTo>
                <a:lnTo>
                  <a:pt x="138236" y="334163"/>
                </a:lnTo>
                <a:lnTo>
                  <a:pt x="133851" y="333265"/>
                </a:lnTo>
                <a:lnTo>
                  <a:pt x="123129" y="328403"/>
                </a:lnTo>
                <a:lnTo>
                  <a:pt x="116911" y="326932"/>
                </a:lnTo>
                <a:lnTo>
                  <a:pt x="110972" y="323738"/>
                </a:lnTo>
                <a:lnTo>
                  <a:pt x="93648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46"/>
          <p:cNvSpPr/>
          <p:nvPr/>
        </p:nvSpPr>
        <p:spPr>
          <a:xfrm>
            <a:off x="5404269" y="3163252"/>
            <a:ext cx="256439" cy="384010"/>
          </a:xfrm>
          <a:custGeom>
            <a:avLst/>
            <a:gdLst/>
            <a:ahLst/>
            <a:cxnLst/>
            <a:rect l="0" t="0" r="0" b="0"/>
            <a:pathLst>
              <a:path w="256439" h="384010">
                <a:moveTo>
                  <a:pt x="7835" y="351473"/>
                </a:moveTo>
                <a:lnTo>
                  <a:pt x="7835" y="360574"/>
                </a:lnTo>
                <a:lnTo>
                  <a:pt x="8788" y="364208"/>
                </a:lnTo>
                <a:lnTo>
                  <a:pt x="12386" y="370785"/>
                </a:lnTo>
                <a:lnTo>
                  <a:pt x="19767" y="379843"/>
                </a:lnTo>
                <a:lnTo>
                  <a:pt x="23436" y="384009"/>
                </a:lnTo>
                <a:lnTo>
                  <a:pt x="23951" y="383641"/>
                </a:lnTo>
                <a:lnTo>
                  <a:pt x="24294" y="382443"/>
                </a:lnTo>
                <a:lnTo>
                  <a:pt x="24845" y="373677"/>
                </a:lnTo>
                <a:lnTo>
                  <a:pt x="24941" y="361015"/>
                </a:lnTo>
                <a:lnTo>
                  <a:pt x="24001" y="352119"/>
                </a:lnTo>
                <a:lnTo>
                  <a:pt x="20418" y="326995"/>
                </a:lnTo>
                <a:lnTo>
                  <a:pt x="19081" y="315152"/>
                </a:lnTo>
                <a:lnTo>
                  <a:pt x="18190" y="304399"/>
                </a:lnTo>
                <a:lnTo>
                  <a:pt x="17596" y="294372"/>
                </a:lnTo>
                <a:lnTo>
                  <a:pt x="15295" y="283878"/>
                </a:lnTo>
                <a:lnTo>
                  <a:pt x="11856" y="273072"/>
                </a:lnTo>
                <a:lnTo>
                  <a:pt x="7659" y="262058"/>
                </a:lnTo>
                <a:lnTo>
                  <a:pt x="4860" y="249953"/>
                </a:lnTo>
                <a:lnTo>
                  <a:pt x="2995" y="237121"/>
                </a:lnTo>
                <a:lnTo>
                  <a:pt x="1751" y="223803"/>
                </a:lnTo>
                <a:lnTo>
                  <a:pt x="922" y="212067"/>
                </a:lnTo>
                <a:lnTo>
                  <a:pt x="368" y="201386"/>
                </a:lnTo>
                <a:lnTo>
                  <a:pt x="0" y="191407"/>
                </a:lnTo>
                <a:lnTo>
                  <a:pt x="1659" y="177135"/>
                </a:lnTo>
                <a:lnTo>
                  <a:pt x="4670" y="160000"/>
                </a:lnTo>
                <a:lnTo>
                  <a:pt x="11191" y="127309"/>
                </a:lnTo>
                <a:lnTo>
                  <a:pt x="12930" y="117257"/>
                </a:lnTo>
                <a:lnTo>
                  <a:pt x="14090" y="109604"/>
                </a:lnTo>
                <a:lnTo>
                  <a:pt x="17917" y="98560"/>
                </a:lnTo>
                <a:lnTo>
                  <a:pt x="21842" y="90477"/>
                </a:lnTo>
                <a:lnTo>
                  <a:pt x="23586" y="83710"/>
                </a:lnTo>
                <a:lnTo>
                  <a:pt x="25003" y="82477"/>
                </a:lnTo>
                <a:lnTo>
                  <a:pt x="26901" y="82607"/>
                </a:lnTo>
                <a:lnTo>
                  <a:pt x="33454" y="85292"/>
                </a:lnTo>
                <a:lnTo>
                  <a:pt x="45892" y="89660"/>
                </a:lnTo>
                <a:lnTo>
                  <a:pt x="51304" y="94063"/>
                </a:lnTo>
                <a:lnTo>
                  <a:pt x="55864" y="99856"/>
                </a:lnTo>
                <a:lnTo>
                  <a:pt x="79130" y="138787"/>
                </a:lnTo>
                <a:lnTo>
                  <a:pt x="84892" y="149675"/>
                </a:lnTo>
                <a:lnTo>
                  <a:pt x="89687" y="159791"/>
                </a:lnTo>
                <a:lnTo>
                  <a:pt x="93836" y="169392"/>
                </a:lnTo>
                <a:lnTo>
                  <a:pt x="98507" y="178650"/>
                </a:lnTo>
                <a:lnTo>
                  <a:pt x="103525" y="187681"/>
                </a:lnTo>
                <a:lnTo>
                  <a:pt x="108777" y="196558"/>
                </a:lnTo>
                <a:lnTo>
                  <a:pt x="119691" y="214041"/>
                </a:lnTo>
                <a:lnTo>
                  <a:pt x="125268" y="222704"/>
                </a:lnTo>
                <a:lnTo>
                  <a:pt x="129939" y="230385"/>
                </a:lnTo>
                <a:lnTo>
                  <a:pt x="134005" y="237410"/>
                </a:lnTo>
                <a:lnTo>
                  <a:pt x="137669" y="243998"/>
                </a:lnTo>
                <a:lnTo>
                  <a:pt x="144874" y="250295"/>
                </a:lnTo>
                <a:lnTo>
                  <a:pt x="154439" y="256398"/>
                </a:lnTo>
                <a:lnTo>
                  <a:pt x="165579" y="262373"/>
                </a:lnTo>
                <a:lnTo>
                  <a:pt x="173957" y="268260"/>
                </a:lnTo>
                <a:lnTo>
                  <a:pt x="180496" y="274090"/>
                </a:lnTo>
                <a:lnTo>
                  <a:pt x="185808" y="279882"/>
                </a:lnTo>
                <a:lnTo>
                  <a:pt x="191254" y="284695"/>
                </a:lnTo>
                <a:lnTo>
                  <a:pt x="196789" y="288857"/>
                </a:lnTo>
                <a:lnTo>
                  <a:pt x="202385" y="292584"/>
                </a:lnTo>
                <a:lnTo>
                  <a:pt x="208020" y="296021"/>
                </a:lnTo>
                <a:lnTo>
                  <a:pt x="213682" y="299265"/>
                </a:lnTo>
                <a:lnTo>
                  <a:pt x="219361" y="302380"/>
                </a:lnTo>
                <a:lnTo>
                  <a:pt x="224100" y="305409"/>
                </a:lnTo>
                <a:lnTo>
                  <a:pt x="231906" y="311315"/>
                </a:lnTo>
                <a:lnTo>
                  <a:pt x="238550" y="314575"/>
                </a:lnTo>
                <a:lnTo>
                  <a:pt x="241655" y="315444"/>
                </a:lnTo>
                <a:lnTo>
                  <a:pt x="244678" y="315071"/>
                </a:lnTo>
                <a:lnTo>
                  <a:pt x="247645" y="313870"/>
                </a:lnTo>
                <a:lnTo>
                  <a:pt x="250576" y="312117"/>
                </a:lnTo>
                <a:lnTo>
                  <a:pt x="252530" y="309995"/>
                </a:lnTo>
                <a:lnTo>
                  <a:pt x="253833" y="307629"/>
                </a:lnTo>
                <a:lnTo>
                  <a:pt x="254701" y="305098"/>
                </a:lnTo>
                <a:lnTo>
                  <a:pt x="255666" y="297207"/>
                </a:lnTo>
                <a:lnTo>
                  <a:pt x="255924" y="292435"/>
                </a:lnTo>
                <a:lnTo>
                  <a:pt x="253237" y="286397"/>
                </a:lnTo>
                <a:lnTo>
                  <a:pt x="248590" y="279514"/>
                </a:lnTo>
                <a:lnTo>
                  <a:pt x="242633" y="272068"/>
                </a:lnTo>
                <a:lnTo>
                  <a:pt x="238662" y="264246"/>
                </a:lnTo>
                <a:lnTo>
                  <a:pt x="236015" y="256174"/>
                </a:lnTo>
                <a:lnTo>
                  <a:pt x="234250" y="247935"/>
                </a:lnTo>
                <a:lnTo>
                  <a:pt x="233074" y="239585"/>
                </a:lnTo>
                <a:lnTo>
                  <a:pt x="232289" y="231161"/>
                </a:lnTo>
                <a:lnTo>
                  <a:pt x="231766" y="222688"/>
                </a:lnTo>
                <a:lnTo>
                  <a:pt x="230465" y="213229"/>
                </a:lnTo>
                <a:lnTo>
                  <a:pt x="228645" y="203112"/>
                </a:lnTo>
                <a:lnTo>
                  <a:pt x="226480" y="192558"/>
                </a:lnTo>
                <a:lnTo>
                  <a:pt x="225036" y="181712"/>
                </a:lnTo>
                <a:lnTo>
                  <a:pt x="224073" y="170672"/>
                </a:lnTo>
                <a:lnTo>
                  <a:pt x="223432" y="159501"/>
                </a:lnTo>
                <a:lnTo>
                  <a:pt x="223956" y="142529"/>
                </a:lnTo>
                <a:lnTo>
                  <a:pt x="225259" y="121689"/>
                </a:lnTo>
                <a:lnTo>
                  <a:pt x="227079" y="98271"/>
                </a:lnTo>
                <a:lnTo>
                  <a:pt x="229246" y="77897"/>
                </a:lnTo>
                <a:lnTo>
                  <a:pt x="231642" y="59551"/>
                </a:lnTo>
                <a:lnTo>
                  <a:pt x="234193" y="42558"/>
                </a:lnTo>
                <a:lnTo>
                  <a:pt x="236845" y="30277"/>
                </a:lnTo>
                <a:lnTo>
                  <a:pt x="239566" y="21137"/>
                </a:lnTo>
                <a:lnTo>
                  <a:pt x="2564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47"/>
          <p:cNvSpPr/>
          <p:nvPr/>
        </p:nvSpPr>
        <p:spPr>
          <a:xfrm>
            <a:off x="5694997" y="3188970"/>
            <a:ext cx="317183" cy="42863"/>
          </a:xfrm>
          <a:custGeom>
            <a:avLst/>
            <a:gdLst/>
            <a:ahLst/>
            <a:cxnLst/>
            <a:rect l="0" t="0" r="0" b="0"/>
            <a:pathLst>
              <a:path w="317183" h="42863">
                <a:moveTo>
                  <a:pt x="0" y="42862"/>
                </a:moveTo>
                <a:lnTo>
                  <a:pt x="46006" y="42862"/>
                </a:lnTo>
                <a:lnTo>
                  <a:pt x="56388" y="40957"/>
                </a:lnTo>
                <a:lnTo>
                  <a:pt x="69025" y="37782"/>
                </a:lnTo>
                <a:lnTo>
                  <a:pt x="83164" y="33761"/>
                </a:lnTo>
                <a:lnTo>
                  <a:pt x="95448" y="31079"/>
                </a:lnTo>
                <a:lnTo>
                  <a:pt x="106495" y="29292"/>
                </a:lnTo>
                <a:lnTo>
                  <a:pt x="116717" y="28100"/>
                </a:lnTo>
                <a:lnTo>
                  <a:pt x="130198" y="25401"/>
                </a:lnTo>
                <a:lnTo>
                  <a:pt x="145854" y="21696"/>
                </a:lnTo>
                <a:lnTo>
                  <a:pt x="162959" y="17322"/>
                </a:lnTo>
                <a:lnTo>
                  <a:pt x="189583" y="9921"/>
                </a:lnTo>
                <a:lnTo>
                  <a:pt x="200684" y="6614"/>
                </a:lnTo>
                <a:lnTo>
                  <a:pt x="212847" y="4409"/>
                </a:lnTo>
                <a:lnTo>
                  <a:pt x="225718" y="2939"/>
                </a:lnTo>
                <a:lnTo>
                  <a:pt x="239061" y="1959"/>
                </a:lnTo>
                <a:lnTo>
                  <a:pt x="252719" y="1306"/>
                </a:lnTo>
                <a:lnTo>
                  <a:pt x="266587" y="870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48"/>
          <p:cNvSpPr/>
          <p:nvPr/>
        </p:nvSpPr>
        <p:spPr>
          <a:xfrm>
            <a:off x="5840834" y="3206114"/>
            <a:ext cx="137057" cy="325757"/>
          </a:xfrm>
          <a:custGeom>
            <a:avLst/>
            <a:gdLst/>
            <a:ahLst/>
            <a:cxnLst/>
            <a:rect l="0" t="0" r="0" b="0"/>
            <a:pathLst>
              <a:path w="137057" h="325757">
                <a:moveTo>
                  <a:pt x="8468" y="0"/>
                </a:moveTo>
                <a:lnTo>
                  <a:pt x="3918" y="9102"/>
                </a:lnTo>
                <a:lnTo>
                  <a:pt x="1683" y="16111"/>
                </a:lnTo>
                <a:lnTo>
                  <a:pt x="690" y="24306"/>
                </a:lnTo>
                <a:lnTo>
                  <a:pt x="425" y="30491"/>
                </a:lnTo>
                <a:lnTo>
                  <a:pt x="52" y="50310"/>
                </a:lnTo>
                <a:lnTo>
                  <a:pt x="0" y="56400"/>
                </a:lnTo>
                <a:lnTo>
                  <a:pt x="918" y="62365"/>
                </a:lnTo>
                <a:lnTo>
                  <a:pt x="2482" y="68247"/>
                </a:lnTo>
                <a:lnTo>
                  <a:pt x="4477" y="74073"/>
                </a:lnTo>
                <a:lnTo>
                  <a:pt x="8665" y="82720"/>
                </a:lnTo>
                <a:lnTo>
                  <a:pt x="14314" y="93247"/>
                </a:lnTo>
                <a:lnTo>
                  <a:pt x="26307" y="114786"/>
                </a:lnTo>
                <a:lnTo>
                  <a:pt x="34811" y="130709"/>
                </a:lnTo>
                <a:lnTo>
                  <a:pt x="40318" y="142385"/>
                </a:lnTo>
                <a:lnTo>
                  <a:pt x="54056" y="173137"/>
                </a:lnTo>
                <a:lnTo>
                  <a:pt x="63625" y="185910"/>
                </a:lnTo>
                <a:lnTo>
                  <a:pt x="74767" y="196331"/>
                </a:lnTo>
                <a:lnTo>
                  <a:pt x="86957" y="205182"/>
                </a:lnTo>
                <a:lnTo>
                  <a:pt x="95084" y="213941"/>
                </a:lnTo>
                <a:lnTo>
                  <a:pt x="100502" y="222637"/>
                </a:lnTo>
                <a:lnTo>
                  <a:pt x="104114" y="231293"/>
                </a:lnTo>
                <a:lnTo>
                  <a:pt x="108427" y="239921"/>
                </a:lnTo>
                <a:lnTo>
                  <a:pt x="113207" y="248530"/>
                </a:lnTo>
                <a:lnTo>
                  <a:pt x="118299" y="257127"/>
                </a:lnTo>
                <a:lnTo>
                  <a:pt x="121694" y="264763"/>
                </a:lnTo>
                <a:lnTo>
                  <a:pt x="123957" y="271759"/>
                </a:lnTo>
                <a:lnTo>
                  <a:pt x="125466" y="278328"/>
                </a:lnTo>
                <a:lnTo>
                  <a:pt x="127424" y="284612"/>
                </a:lnTo>
                <a:lnTo>
                  <a:pt x="129682" y="290707"/>
                </a:lnTo>
                <a:lnTo>
                  <a:pt x="132140" y="296674"/>
                </a:lnTo>
                <a:lnTo>
                  <a:pt x="134871" y="305846"/>
                </a:lnTo>
                <a:lnTo>
                  <a:pt x="136084" y="313097"/>
                </a:lnTo>
                <a:lnTo>
                  <a:pt x="136408" y="316364"/>
                </a:lnTo>
                <a:lnTo>
                  <a:pt x="137056" y="3257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749"/>
          <p:cNvSpPr/>
          <p:nvPr/>
        </p:nvSpPr>
        <p:spPr>
          <a:xfrm>
            <a:off x="6015530" y="3197542"/>
            <a:ext cx="232288" cy="299960"/>
          </a:xfrm>
          <a:custGeom>
            <a:avLst/>
            <a:gdLst/>
            <a:ahLst/>
            <a:cxnLst/>
            <a:rect l="0" t="0" r="0" b="0"/>
            <a:pathLst>
              <a:path w="232288" h="299960">
                <a:moveTo>
                  <a:pt x="125237" y="0"/>
                </a:moveTo>
                <a:lnTo>
                  <a:pt x="111585" y="4551"/>
                </a:lnTo>
                <a:lnTo>
                  <a:pt x="105658" y="6844"/>
                </a:lnTo>
                <a:lnTo>
                  <a:pt x="99802" y="9325"/>
                </a:lnTo>
                <a:lnTo>
                  <a:pt x="93993" y="11932"/>
                </a:lnTo>
                <a:lnTo>
                  <a:pt x="88215" y="15575"/>
                </a:lnTo>
                <a:lnTo>
                  <a:pt x="82458" y="19908"/>
                </a:lnTo>
                <a:lnTo>
                  <a:pt x="76715" y="24702"/>
                </a:lnTo>
                <a:lnTo>
                  <a:pt x="69077" y="32661"/>
                </a:lnTo>
                <a:lnTo>
                  <a:pt x="60175" y="42729"/>
                </a:lnTo>
                <a:lnTo>
                  <a:pt x="50429" y="54204"/>
                </a:lnTo>
                <a:lnTo>
                  <a:pt x="42028" y="63758"/>
                </a:lnTo>
                <a:lnTo>
                  <a:pt x="27613" y="79454"/>
                </a:lnTo>
                <a:lnTo>
                  <a:pt x="21102" y="87260"/>
                </a:lnTo>
                <a:lnTo>
                  <a:pt x="14856" y="95321"/>
                </a:lnTo>
                <a:lnTo>
                  <a:pt x="8787" y="103553"/>
                </a:lnTo>
                <a:lnTo>
                  <a:pt x="4741" y="110945"/>
                </a:lnTo>
                <a:lnTo>
                  <a:pt x="2044" y="117778"/>
                </a:lnTo>
                <a:lnTo>
                  <a:pt x="246" y="124239"/>
                </a:lnTo>
                <a:lnTo>
                  <a:pt x="0" y="129499"/>
                </a:lnTo>
                <a:lnTo>
                  <a:pt x="788" y="133957"/>
                </a:lnTo>
                <a:lnTo>
                  <a:pt x="2266" y="137882"/>
                </a:lnTo>
                <a:lnTo>
                  <a:pt x="4204" y="140499"/>
                </a:lnTo>
                <a:lnTo>
                  <a:pt x="6448" y="142244"/>
                </a:lnTo>
                <a:lnTo>
                  <a:pt x="8897" y="143407"/>
                </a:lnTo>
                <a:lnTo>
                  <a:pt x="12435" y="144182"/>
                </a:lnTo>
                <a:lnTo>
                  <a:pt x="16698" y="144699"/>
                </a:lnTo>
                <a:lnTo>
                  <a:pt x="21445" y="145043"/>
                </a:lnTo>
                <a:lnTo>
                  <a:pt x="27467" y="144321"/>
                </a:lnTo>
                <a:lnTo>
                  <a:pt x="34340" y="142886"/>
                </a:lnTo>
                <a:lnTo>
                  <a:pt x="41779" y="140977"/>
                </a:lnTo>
                <a:lnTo>
                  <a:pt x="49595" y="138752"/>
                </a:lnTo>
                <a:lnTo>
                  <a:pt x="65901" y="133740"/>
                </a:lnTo>
                <a:lnTo>
                  <a:pt x="77107" y="132023"/>
                </a:lnTo>
                <a:lnTo>
                  <a:pt x="90293" y="130878"/>
                </a:lnTo>
                <a:lnTo>
                  <a:pt x="104799" y="130114"/>
                </a:lnTo>
                <a:lnTo>
                  <a:pt x="131076" y="129266"/>
                </a:lnTo>
                <a:lnTo>
                  <a:pt x="169888" y="128722"/>
                </a:lnTo>
                <a:lnTo>
                  <a:pt x="177864" y="129630"/>
                </a:lnTo>
                <a:lnTo>
                  <a:pt x="186039" y="131187"/>
                </a:lnTo>
                <a:lnTo>
                  <a:pt x="194347" y="133178"/>
                </a:lnTo>
                <a:lnTo>
                  <a:pt x="201790" y="135458"/>
                </a:lnTo>
                <a:lnTo>
                  <a:pt x="208658" y="137930"/>
                </a:lnTo>
                <a:lnTo>
                  <a:pt x="215140" y="140531"/>
                </a:lnTo>
                <a:lnTo>
                  <a:pt x="219463" y="143218"/>
                </a:lnTo>
                <a:lnTo>
                  <a:pt x="222344" y="145961"/>
                </a:lnTo>
                <a:lnTo>
                  <a:pt x="228940" y="154373"/>
                </a:lnTo>
                <a:lnTo>
                  <a:pt x="231520" y="157208"/>
                </a:lnTo>
                <a:lnTo>
                  <a:pt x="232287" y="161002"/>
                </a:lnTo>
                <a:lnTo>
                  <a:pt x="231846" y="165438"/>
                </a:lnTo>
                <a:lnTo>
                  <a:pt x="230600" y="170299"/>
                </a:lnTo>
                <a:lnTo>
                  <a:pt x="229769" y="176398"/>
                </a:lnTo>
                <a:lnTo>
                  <a:pt x="229215" y="183321"/>
                </a:lnTo>
                <a:lnTo>
                  <a:pt x="228846" y="190794"/>
                </a:lnTo>
                <a:lnTo>
                  <a:pt x="226694" y="197681"/>
                </a:lnTo>
                <a:lnTo>
                  <a:pt x="223356" y="204177"/>
                </a:lnTo>
                <a:lnTo>
                  <a:pt x="219224" y="210413"/>
                </a:lnTo>
                <a:lnTo>
                  <a:pt x="217423" y="216475"/>
                </a:lnTo>
                <a:lnTo>
                  <a:pt x="217174" y="222422"/>
                </a:lnTo>
                <a:lnTo>
                  <a:pt x="217961" y="228291"/>
                </a:lnTo>
                <a:lnTo>
                  <a:pt x="216581" y="234109"/>
                </a:lnTo>
                <a:lnTo>
                  <a:pt x="213756" y="239893"/>
                </a:lnTo>
                <a:lnTo>
                  <a:pt x="209967" y="245654"/>
                </a:lnTo>
                <a:lnTo>
                  <a:pt x="204583" y="251399"/>
                </a:lnTo>
                <a:lnTo>
                  <a:pt x="198137" y="257135"/>
                </a:lnTo>
                <a:lnTo>
                  <a:pt x="190982" y="262863"/>
                </a:lnTo>
                <a:lnTo>
                  <a:pt x="182402" y="267635"/>
                </a:lnTo>
                <a:lnTo>
                  <a:pt x="172872" y="271768"/>
                </a:lnTo>
                <a:lnTo>
                  <a:pt x="151171" y="279853"/>
                </a:lnTo>
                <a:lnTo>
                  <a:pt x="125651" y="289797"/>
                </a:lnTo>
                <a:lnTo>
                  <a:pt x="115988" y="293211"/>
                </a:lnTo>
                <a:lnTo>
                  <a:pt x="108593" y="295486"/>
                </a:lnTo>
                <a:lnTo>
                  <a:pt x="102711" y="297003"/>
                </a:lnTo>
                <a:lnTo>
                  <a:pt x="96885" y="298015"/>
                </a:lnTo>
                <a:lnTo>
                  <a:pt x="91096" y="298689"/>
                </a:lnTo>
                <a:lnTo>
                  <a:pt x="85331" y="299139"/>
                </a:lnTo>
                <a:lnTo>
                  <a:pt x="79583" y="299438"/>
                </a:lnTo>
                <a:lnTo>
                  <a:pt x="60053" y="299959"/>
                </a:lnTo>
                <a:lnTo>
                  <a:pt x="57968" y="298080"/>
                </a:lnTo>
                <a:lnTo>
                  <a:pt x="53113" y="290912"/>
                </a:lnTo>
                <a:lnTo>
                  <a:pt x="48085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750"/>
          <p:cNvSpPr/>
          <p:nvPr/>
        </p:nvSpPr>
        <p:spPr>
          <a:xfrm>
            <a:off x="6869430" y="3154680"/>
            <a:ext cx="171451" cy="317183"/>
          </a:xfrm>
          <a:custGeom>
            <a:avLst/>
            <a:gdLst/>
            <a:ahLst/>
            <a:cxnLst/>
            <a:rect l="0" t="0" r="0" b="0"/>
            <a:pathLst>
              <a:path w="171451" h="317183">
                <a:moveTo>
                  <a:pt x="0" y="0"/>
                </a:moveTo>
                <a:lnTo>
                  <a:pt x="0" y="11931"/>
                </a:lnTo>
                <a:lnTo>
                  <a:pt x="952" y="14622"/>
                </a:lnTo>
                <a:lnTo>
                  <a:pt x="4551" y="20151"/>
                </a:lnTo>
                <a:lnTo>
                  <a:pt x="9325" y="28323"/>
                </a:lnTo>
                <a:lnTo>
                  <a:pt x="11931" y="33170"/>
                </a:lnTo>
                <a:lnTo>
                  <a:pt x="14621" y="39258"/>
                </a:lnTo>
                <a:lnTo>
                  <a:pt x="17368" y="46174"/>
                </a:lnTo>
                <a:lnTo>
                  <a:pt x="20151" y="53642"/>
                </a:lnTo>
                <a:lnTo>
                  <a:pt x="23912" y="61479"/>
                </a:lnTo>
                <a:lnTo>
                  <a:pt x="28323" y="69561"/>
                </a:lnTo>
                <a:lnTo>
                  <a:pt x="33170" y="77806"/>
                </a:lnTo>
                <a:lnTo>
                  <a:pt x="37353" y="86161"/>
                </a:lnTo>
                <a:lnTo>
                  <a:pt x="41094" y="94588"/>
                </a:lnTo>
                <a:lnTo>
                  <a:pt x="44541" y="103063"/>
                </a:lnTo>
                <a:lnTo>
                  <a:pt x="48744" y="115381"/>
                </a:lnTo>
                <a:lnTo>
                  <a:pt x="71717" y="190678"/>
                </a:lnTo>
                <a:lnTo>
                  <a:pt x="79244" y="215701"/>
                </a:lnTo>
                <a:lnTo>
                  <a:pt x="89024" y="234288"/>
                </a:lnTo>
                <a:lnTo>
                  <a:pt x="100307" y="248585"/>
                </a:lnTo>
                <a:lnTo>
                  <a:pt x="134431" y="280666"/>
                </a:lnTo>
                <a:lnTo>
                  <a:pt x="138198" y="285218"/>
                </a:lnTo>
                <a:lnTo>
                  <a:pt x="144452" y="296176"/>
                </a:lnTo>
                <a:lnTo>
                  <a:pt x="149291" y="302448"/>
                </a:lnTo>
                <a:lnTo>
                  <a:pt x="152867" y="305454"/>
                </a:lnTo>
                <a:lnTo>
                  <a:pt x="157156" y="308411"/>
                </a:lnTo>
                <a:lnTo>
                  <a:pt x="171450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751"/>
          <p:cNvSpPr/>
          <p:nvPr/>
        </p:nvSpPr>
        <p:spPr>
          <a:xfrm>
            <a:off x="7032307" y="3094672"/>
            <a:ext cx="214313" cy="377191"/>
          </a:xfrm>
          <a:custGeom>
            <a:avLst/>
            <a:gdLst/>
            <a:ahLst/>
            <a:cxnLst/>
            <a:rect l="0" t="0" r="0" b="0"/>
            <a:pathLst>
              <a:path w="214313" h="377191">
                <a:moveTo>
                  <a:pt x="0" y="0"/>
                </a:moveTo>
                <a:lnTo>
                  <a:pt x="9101" y="0"/>
                </a:lnTo>
                <a:lnTo>
                  <a:pt x="12735" y="953"/>
                </a:lnTo>
                <a:lnTo>
                  <a:pt x="19312" y="4551"/>
                </a:lnTo>
                <a:lnTo>
                  <a:pt x="25411" y="9325"/>
                </a:lnTo>
                <a:lnTo>
                  <a:pt x="28370" y="11932"/>
                </a:lnTo>
                <a:lnTo>
                  <a:pt x="34199" y="19908"/>
                </a:lnTo>
                <a:lnTo>
                  <a:pt x="37087" y="24702"/>
                </a:lnTo>
                <a:lnTo>
                  <a:pt x="47916" y="45269"/>
                </a:lnTo>
                <a:lnTo>
                  <a:pt x="54803" y="58754"/>
                </a:lnTo>
                <a:lnTo>
                  <a:pt x="63206" y="82032"/>
                </a:lnTo>
                <a:lnTo>
                  <a:pt x="72617" y="111838"/>
                </a:lnTo>
                <a:lnTo>
                  <a:pt x="109540" y="235832"/>
                </a:lnTo>
                <a:lnTo>
                  <a:pt x="113032" y="248661"/>
                </a:lnTo>
                <a:lnTo>
                  <a:pt x="117265" y="260072"/>
                </a:lnTo>
                <a:lnTo>
                  <a:pt x="121991" y="270536"/>
                </a:lnTo>
                <a:lnTo>
                  <a:pt x="127048" y="280370"/>
                </a:lnTo>
                <a:lnTo>
                  <a:pt x="131371" y="289783"/>
                </a:lnTo>
                <a:lnTo>
                  <a:pt x="135205" y="298916"/>
                </a:lnTo>
                <a:lnTo>
                  <a:pt x="138714" y="307862"/>
                </a:lnTo>
                <a:lnTo>
                  <a:pt x="145816" y="315732"/>
                </a:lnTo>
                <a:lnTo>
                  <a:pt x="155313" y="322883"/>
                </a:lnTo>
                <a:lnTo>
                  <a:pt x="166407" y="329555"/>
                </a:lnTo>
                <a:lnTo>
                  <a:pt x="174756" y="335908"/>
                </a:lnTo>
                <a:lnTo>
                  <a:pt x="181274" y="342049"/>
                </a:lnTo>
                <a:lnTo>
                  <a:pt x="186572" y="348048"/>
                </a:lnTo>
                <a:lnTo>
                  <a:pt x="197539" y="359793"/>
                </a:lnTo>
                <a:lnTo>
                  <a:pt x="214312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752"/>
          <p:cNvSpPr/>
          <p:nvPr/>
        </p:nvSpPr>
        <p:spPr>
          <a:xfrm>
            <a:off x="7642724" y="2556231"/>
            <a:ext cx="434494" cy="375565"/>
          </a:xfrm>
          <a:custGeom>
            <a:avLst/>
            <a:gdLst/>
            <a:ahLst/>
            <a:cxnLst/>
            <a:rect l="0" t="0" r="0" b="0"/>
            <a:pathLst>
              <a:path w="434494" h="375565">
                <a:moveTo>
                  <a:pt x="203970" y="341274"/>
                </a:moveTo>
                <a:lnTo>
                  <a:pt x="199419" y="327621"/>
                </a:lnTo>
                <a:lnTo>
                  <a:pt x="197185" y="318378"/>
                </a:lnTo>
                <a:lnTo>
                  <a:pt x="196193" y="310143"/>
                </a:lnTo>
                <a:lnTo>
                  <a:pt x="195752" y="300133"/>
                </a:lnTo>
                <a:lnTo>
                  <a:pt x="195502" y="279236"/>
                </a:lnTo>
                <a:lnTo>
                  <a:pt x="195399" y="161142"/>
                </a:lnTo>
                <a:lnTo>
                  <a:pt x="194446" y="153558"/>
                </a:lnTo>
                <a:lnTo>
                  <a:pt x="192858" y="146598"/>
                </a:lnTo>
                <a:lnTo>
                  <a:pt x="190848" y="140052"/>
                </a:lnTo>
                <a:lnTo>
                  <a:pt x="189507" y="132831"/>
                </a:lnTo>
                <a:lnTo>
                  <a:pt x="188614" y="125159"/>
                </a:lnTo>
                <a:lnTo>
                  <a:pt x="188018" y="117187"/>
                </a:lnTo>
                <a:lnTo>
                  <a:pt x="187356" y="80390"/>
                </a:lnTo>
                <a:lnTo>
                  <a:pt x="186857" y="3864"/>
                </a:lnTo>
                <a:lnTo>
                  <a:pt x="187799" y="2033"/>
                </a:lnTo>
                <a:lnTo>
                  <a:pt x="189380" y="814"/>
                </a:lnTo>
                <a:lnTo>
                  <a:pt x="191386" y="0"/>
                </a:lnTo>
                <a:lnTo>
                  <a:pt x="192724" y="411"/>
                </a:lnTo>
                <a:lnTo>
                  <a:pt x="193615" y="1637"/>
                </a:lnTo>
                <a:lnTo>
                  <a:pt x="194210" y="3406"/>
                </a:lnTo>
                <a:lnTo>
                  <a:pt x="197410" y="7913"/>
                </a:lnTo>
                <a:lnTo>
                  <a:pt x="202008" y="14043"/>
                </a:lnTo>
                <a:lnTo>
                  <a:pt x="207226" y="23118"/>
                </a:lnTo>
                <a:lnTo>
                  <a:pt x="212720" y="33501"/>
                </a:lnTo>
                <a:lnTo>
                  <a:pt x="224008" y="55689"/>
                </a:lnTo>
                <a:lnTo>
                  <a:pt x="227807" y="64206"/>
                </a:lnTo>
                <a:lnTo>
                  <a:pt x="237106" y="86370"/>
                </a:lnTo>
                <a:lnTo>
                  <a:pt x="242254" y="99900"/>
                </a:lnTo>
                <a:lnTo>
                  <a:pt x="257647" y="143391"/>
                </a:lnTo>
                <a:lnTo>
                  <a:pt x="274951" y="194318"/>
                </a:lnTo>
                <a:lnTo>
                  <a:pt x="278913" y="202346"/>
                </a:lnTo>
                <a:lnTo>
                  <a:pt x="283460" y="209602"/>
                </a:lnTo>
                <a:lnTo>
                  <a:pt x="288396" y="216345"/>
                </a:lnTo>
                <a:lnTo>
                  <a:pt x="293591" y="224651"/>
                </a:lnTo>
                <a:lnTo>
                  <a:pt x="298961" y="233997"/>
                </a:lnTo>
                <a:lnTo>
                  <a:pt x="304444" y="244039"/>
                </a:lnTo>
                <a:lnTo>
                  <a:pt x="308100" y="252638"/>
                </a:lnTo>
                <a:lnTo>
                  <a:pt x="310539" y="260276"/>
                </a:lnTo>
                <a:lnTo>
                  <a:pt x="312163" y="267273"/>
                </a:lnTo>
                <a:lnTo>
                  <a:pt x="315152" y="273842"/>
                </a:lnTo>
                <a:lnTo>
                  <a:pt x="319048" y="280127"/>
                </a:lnTo>
                <a:lnTo>
                  <a:pt x="326554" y="291237"/>
                </a:lnTo>
                <a:lnTo>
                  <a:pt x="330779" y="300942"/>
                </a:lnTo>
                <a:lnTo>
                  <a:pt x="331372" y="301051"/>
                </a:lnTo>
                <a:lnTo>
                  <a:pt x="331768" y="300171"/>
                </a:lnTo>
                <a:lnTo>
                  <a:pt x="331079" y="299584"/>
                </a:lnTo>
                <a:lnTo>
                  <a:pt x="327773" y="298933"/>
                </a:lnTo>
                <a:lnTo>
                  <a:pt x="325558" y="296854"/>
                </a:lnTo>
                <a:lnTo>
                  <a:pt x="317890" y="285779"/>
                </a:lnTo>
                <a:lnTo>
                  <a:pt x="312387" y="279144"/>
                </a:lnTo>
                <a:lnTo>
                  <a:pt x="299382" y="270054"/>
                </a:lnTo>
                <a:lnTo>
                  <a:pt x="288015" y="261328"/>
                </a:lnTo>
                <a:lnTo>
                  <a:pt x="276566" y="255577"/>
                </a:lnTo>
                <a:lnTo>
                  <a:pt x="269513" y="252710"/>
                </a:lnTo>
                <a:lnTo>
                  <a:pt x="261953" y="250799"/>
                </a:lnTo>
                <a:lnTo>
                  <a:pt x="254056" y="249525"/>
                </a:lnTo>
                <a:lnTo>
                  <a:pt x="245933" y="248675"/>
                </a:lnTo>
                <a:lnTo>
                  <a:pt x="238613" y="247156"/>
                </a:lnTo>
                <a:lnTo>
                  <a:pt x="225400" y="242929"/>
                </a:lnTo>
                <a:lnTo>
                  <a:pt x="218257" y="241420"/>
                </a:lnTo>
                <a:lnTo>
                  <a:pt x="210637" y="240415"/>
                </a:lnTo>
                <a:lnTo>
                  <a:pt x="202701" y="239744"/>
                </a:lnTo>
                <a:lnTo>
                  <a:pt x="194551" y="238345"/>
                </a:lnTo>
                <a:lnTo>
                  <a:pt x="186261" y="236459"/>
                </a:lnTo>
                <a:lnTo>
                  <a:pt x="177877" y="234250"/>
                </a:lnTo>
                <a:lnTo>
                  <a:pt x="169430" y="232777"/>
                </a:lnTo>
                <a:lnTo>
                  <a:pt x="160941" y="231795"/>
                </a:lnTo>
                <a:lnTo>
                  <a:pt x="76725" y="225668"/>
                </a:lnTo>
                <a:lnTo>
                  <a:pt x="55323" y="223246"/>
                </a:lnTo>
                <a:lnTo>
                  <a:pt x="40103" y="220679"/>
                </a:lnTo>
                <a:lnTo>
                  <a:pt x="13380" y="214265"/>
                </a:lnTo>
                <a:lnTo>
                  <a:pt x="4201" y="213154"/>
                </a:lnTo>
                <a:lnTo>
                  <a:pt x="2210" y="212045"/>
                </a:lnTo>
                <a:lnTo>
                  <a:pt x="884" y="210354"/>
                </a:lnTo>
                <a:lnTo>
                  <a:pt x="0" y="208274"/>
                </a:lnTo>
                <a:lnTo>
                  <a:pt x="1315" y="206887"/>
                </a:lnTo>
                <a:lnTo>
                  <a:pt x="4097" y="205963"/>
                </a:lnTo>
                <a:lnTo>
                  <a:pt x="7857" y="205346"/>
                </a:lnTo>
                <a:lnTo>
                  <a:pt x="14574" y="202121"/>
                </a:lnTo>
                <a:lnTo>
                  <a:pt x="17699" y="199928"/>
                </a:lnTo>
                <a:lnTo>
                  <a:pt x="28790" y="194951"/>
                </a:lnTo>
                <a:lnTo>
                  <a:pt x="42292" y="188611"/>
                </a:lnTo>
                <a:lnTo>
                  <a:pt x="54644" y="179444"/>
                </a:lnTo>
                <a:lnTo>
                  <a:pt x="62510" y="175285"/>
                </a:lnTo>
                <a:lnTo>
                  <a:pt x="71564" y="171559"/>
                </a:lnTo>
                <a:lnTo>
                  <a:pt x="81409" y="168123"/>
                </a:lnTo>
                <a:lnTo>
                  <a:pt x="91783" y="163927"/>
                </a:lnTo>
                <a:lnTo>
                  <a:pt x="102508" y="159225"/>
                </a:lnTo>
                <a:lnTo>
                  <a:pt x="124587" y="148921"/>
                </a:lnTo>
                <a:lnTo>
                  <a:pt x="147099" y="137991"/>
                </a:lnTo>
                <a:lnTo>
                  <a:pt x="167009" y="129552"/>
                </a:lnTo>
                <a:lnTo>
                  <a:pt x="222150" y="107475"/>
                </a:lnTo>
                <a:lnTo>
                  <a:pt x="262533" y="91948"/>
                </a:lnTo>
                <a:lnTo>
                  <a:pt x="277302" y="86474"/>
                </a:lnTo>
                <a:lnTo>
                  <a:pt x="290959" y="80920"/>
                </a:lnTo>
                <a:lnTo>
                  <a:pt x="303873" y="75312"/>
                </a:lnTo>
                <a:lnTo>
                  <a:pt x="316292" y="69668"/>
                </a:lnTo>
                <a:lnTo>
                  <a:pt x="327429" y="64953"/>
                </a:lnTo>
                <a:lnTo>
                  <a:pt x="337711" y="60858"/>
                </a:lnTo>
                <a:lnTo>
                  <a:pt x="347424" y="57175"/>
                </a:lnTo>
                <a:lnTo>
                  <a:pt x="355804" y="53767"/>
                </a:lnTo>
                <a:lnTo>
                  <a:pt x="363295" y="50542"/>
                </a:lnTo>
                <a:lnTo>
                  <a:pt x="370195" y="47440"/>
                </a:lnTo>
                <a:lnTo>
                  <a:pt x="377652" y="45372"/>
                </a:lnTo>
                <a:lnTo>
                  <a:pt x="385480" y="43994"/>
                </a:lnTo>
                <a:lnTo>
                  <a:pt x="393558" y="43074"/>
                </a:lnTo>
                <a:lnTo>
                  <a:pt x="405072" y="39513"/>
                </a:lnTo>
                <a:lnTo>
                  <a:pt x="409475" y="37230"/>
                </a:lnTo>
                <a:lnTo>
                  <a:pt x="419449" y="34693"/>
                </a:lnTo>
                <a:lnTo>
                  <a:pt x="424775" y="34017"/>
                </a:lnTo>
                <a:lnTo>
                  <a:pt x="428325" y="34518"/>
                </a:lnTo>
                <a:lnTo>
                  <a:pt x="430694" y="35805"/>
                </a:lnTo>
                <a:lnTo>
                  <a:pt x="432272" y="37615"/>
                </a:lnTo>
                <a:lnTo>
                  <a:pt x="433324" y="39775"/>
                </a:lnTo>
                <a:lnTo>
                  <a:pt x="434493" y="44714"/>
                </a:lnTo>
                <a:lnTo>
                  <a:pt x="429932" y="55165"/>
                </a:lnTo>
                <a:lnTo>
                  <a:pt x="426050" y="61952"/>
                </a:lnTo>
                <a:lnTo>
                  <a:pt x="416793" y="75049"/>
                </a:lnTo>
                <a:lnTo>
                  <a:pt x="388728" y="112461"/>
                </a:lnTo>
                <a:lnTo>
                  <a:pt x="375720" y="128725"/>
                </a:lnTo>
                <a:lnTo>
                  <a:pt x="364190" y="142424"/>
                </a:lnTo>
                <a:lnTo>
                  <a:pt x="353646" y="154415"/>
                </a:lnTo>
                <a:lnTo>
                  <a:pt x="343759" y="166219"/>
                </a:lnTo>
                <a:lnTo>
                  <a:pt x="325154" y="189494"/>
                </a:lnTo>
                <a:lnTo>
                  <a:pt x="315239" y="200082"/>
                </a:lnTo>
                <a:lnTo>
                  <a:pt x="304820" y="209998"/>
                </a:lnTo>
                <a:lnTo>
                  <a:pt x="294063" y="219467"/>
                </a:lnTo>
                <a:lnTo>
                  <a:pt x="274491" y="237607"/>
                </a:lnTo>
                <a:lnTo>
                  <a:pt x="253411" y="258052"/>
                </a:lnTo>
                <a:lnTo>
                  <a:pt x="153035" y="357924"/>
                </a:lnTo>
                <a:lnTo>
                  <a:pt x="147995" y="365501"/>
                </a:lnTo>
                <a:lnTo>
                  <a:pt x="143963" y="3755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-18"/>
            <a:ext cx="9144000" cy="5261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666"/>
          <p:cNvSpPr/>
          <p:nvPr/>
        </p:nvSpPr>
        <p:spPr>
          <a:xfrm>
            <a:off x="4101703" y="1140142"/>
            <a:ext cx="204550" cy="111444"/>
          </a:xfrm>
          <a:custGeom>
            <a:avLst/>
            <a:gdLst/>
            <a:ahLst/>
            <a:cxnLst/>
            <a:rect l="0" t="0" r="0" b="0"/>
            <a:pathLst>
              <a:path w="204550" h="111444">
                <a:moveTo>
                  <a:pt x="7381" y="0"/>
                </a:moveTo>
                <a:lnTo>
                  <a:pt x="7381" y="19313"/>
                </a:lnTo>
                <a:lnTo>
                  <a:pt x="6429" y="25258"/>
                </a:lnTo>
                <a:lnTo>
                  <a:pt x="4842" y="33031"/>
                </a:lnTo>
                <a:lnTo>
                  <a:pt x="2831" y="42023"/>
                </a:lnTo>
                <a:lnTo>
                  <a:pt x="1490" y="49923"/>
                </a:lnTo>
                <a:lnTo>
                  <a:pt x="596" y="57094"/>
                </a:lnTo>
                <a:lnTo>
                  <a:pt x="0" y="63781"/>
                </a:lnTo>
                <a:lnTo>
                  <a:pt x="556" y="68238"/>
                </a:lnTo>
                <a:lnTo>
                  <a:pt x="1879" y="71209"/>
                </a:lnTo>
                <a:lnTo>
                  <a:pt x="3713" y="73190"/>
                </a:lnTo>
                <a:lnTo>
                  <a:pt x="4936" y="75464"/>
                </a:lnTo>
                <a:lnTo>
                  <a:pt x="5751" y="77932"/>
                </a:lnTo>
                <a:lnTo>
                  <a:pt x="6294" y="80529"/>
                </a:lnTo>
                <a:lnTo>
                  <a:pt x="7609" y="83214"/>
                </a:lnTo>
                <a:lnTo>
                  <a:pt x="9438" y="85956"/>
                </a:lnTo>
                <a:lnTo>
                  <a:pt x="11610" y="88736"/>
                </a:lnTo>
                <a:lnTo>
                  <a:pt x="14011" y="90590"/>
                </a:lnTo>
                <a:lnTo>
                  <a:pt x="16563" y="91826"/>
                </a:lnTo>
                <a:lnTo>
                  <a:pt x="19218" y="92650"/>
                </a:lnTo>
                <a:lnTo>
                  <a:pt x="24707" y="96105"/>
                </a:lnTo>
                <a:lnTo>
                  <a:pt x="27505" y="98360"/>
                </a:lnTo>
                <a:lnTo>
                  <a:pt x="30322" y="99863"/>
                </a:lnTo>
                <a:lnTo>
                  <a:pt x="35992" y="101534"/>
                </a:lnTo>
                <a:lnTo>
                  <a:pt x="39791" y="101979"/>
                </a:lnTo>
                <a:lnTo>
                  <a:pt x="44228" y="102276"/>
                </a:lnTo>
                <a:lnTo>
                  <a:pt x="49090" y="102474"/>
                </a:lnTo>
                <a:lnTo>
                  <a:pt x="59574" y="102694"/>
                </a:lnTo>
                <a:lnTo>
                  <a:pt x="81826" y="102835"/>
                </a:lnTo>
                <a:lnTo>
                  <a:pt x="91301" y="103799"/>
                </a:lnTo>
                <a:lnTo>
                  <a:pt x="128132" y="108755"/>
                </a:lnTo>
                <a:lnTo>
                  <a:pt x="137411" y="109651"/>
                </a:lnTo>
                <a:lnTo>
                  <a:pt x="145503" y="110248"/>
                </a:lnTo>
                <a:lnTo>
                  <a:pt x="152803" y="110646"/>
                </a:lnTo>
                <a:lnTo>
                  <a:pt x="165993" y="111089"/>
                </a:lnTo>
                <a:lnTo>
                  <a:pt x="193251" y="111396"/>
                </a:lnTo>
                <a:lnTo>
                  <a:pt x="204549" y="1114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667"/>
          <p:cNvSpPr/>
          <p:nvPr/>
        </p:nvSpPr>
        <p:spPr>
          <a:xfrm>
            <a:off x="4247436" y="1140142"/>
            <a:ext cx="33099" cy="248603"/>
          </a:xfrm>
          <a:custGeom>
            <a:avLst/>
            <a:gdLst/>
            <a:ahLst/>
            <a:cxnLst/>
            <a:rect l="0" t="0" r="0" b="0"/>
            <a:pathLst>
              <a:path w="33099" h="248603">
                <a:moveTo>
                  <a:pt x="7381" y="0"/>
                </a:moveTo>
                <a:lnTo>
                  <a:pt x="2830" y="13652"/>
                </a:lnTo>
                <a:lnTo>
                  <a:pt x="1489" y="18627"/>
                </a:lnTo>
                <a:lnTo>
                  <a:pt x="596" y="22895"/>
                </a:lnTo>
                <a:lnTo>
                  <a:pt x="0" y="26693"/>
                </a:lnTo>
                <a:lnTo>
                  <a:pt x="555" y="33988"/>
                </a:lnTo>
                <a:lnTo>
                  <a:pt x="1878" y="43614"/>
                </a:lnTo>
                <a:lnTo>
                  <a:pt x="3713" y="54793"/>
                </a:lnTo>
                <a:lnTo>
                  <a:pt x="4935" y="66056"/>
                </a:lnTo>
                <a:lnTo>
                  <a:pt x="5751" y="77375"/>
                </a:lnTo>
                <a:lnTo>
                  <a:pt x="6294" y="88731"/>
                </a:lnTo>
                <a:lnTo>
                  <a:pt x="7608" y="98206"/>
                </a:lnTo>
                <a:lnTo>
                  <a:pt x="9438" y="106429"/>
                </a:lnTo>
                <a:lnTo>
                  <a:pt x="11610" y="113815"/>
                </a:lnTo>
                <a:lnTo>
                  <a:pt x="13058" y="120644"/>
                </a:lnTo>
                <a:lnTo>
                  <a:pt x="14023" y="127102"/>
                </a:lnTo>
                <a:lnTo>
                  <a:pt x="14667" y="133312"/>
                </a:lnTo>
                <a:lnTo>
                  <a:pt x="15096" y="139357"/>
                </a:lnTo>
                <a:lnTo>
                  <a:pt x="15382" y="145292"/>
                </a:lnTo>
                <a:lnTo>
                  <a:pt x="15572" y="151154"/>
                </a:lnTo>
                <a:lnTo>
                  <a:pt x="15840" y="186709"/>
                </a:lnTo>
                <a:lnTo>
                  <a:pt x="16831" y="196863"/>
                </a:lnTo>
                <a:lnTo>
                  <a:pt x="18443" y="204584"/>
                </a:lnTo>
                <a:lnTo>
                  <a:pt x="20471" y="210684"/>
                </a:lnTo>
                <a:lnTo>
                  <a:pt x="21822" y="216656"/>
                </a:lnTo>
                <a:lnTo>
                  <a:pt x="22724" y="222543"/>
                </a:lnTo>
                <a:lnTo>
                  <a:pt x="23325" y="228372"/>
                </a:lnTo>
                <a:lnTo>
                  <a:pt x="24678" y="233210"/>
                </a:lnTo>
                <a:lnTo>
                  <a:pt x="26532" y="237389"/>
                </a:lnTo>
                <a:lnTo>
                  <a:pt x="33098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68"/>
          <p:cNvSpPr/>
          <p:nvPr/>
        </p:nvSpPr>
        <p:spPr>
          <a:xfrm>
            <a:off x="4318687" y="1140142"/>
            <a:ext cx="184734" cy="111275"/>
          </a:xfrm>
          <a:custGeom>
            <a:avLst/>
            <a:gdLst/>
            <a:ahLst/>
            <a:cxnLst/>
            <a:rect l="0" t="0" r="0" b="0"/>
            <a:pathLst>
              <a:path w="184734" h="111275">
                <a:moveTo>
                  <a:pt x="4710" y="0"/>
                </a:moveTo>
                <a:lnTo>
                  <a:pt x="9261" y="4551"/>
                </a:lnTo>
                <a:lnTo>
                  <a:pt x="10601" y="6844"/>
                </a:lnTo>
                <a:lnTo>
                  <a:pt x="11495" y="9325"/>
                </a:lnTo>
                <a:lnTo>
                  <a:pt x="12091" y="11932"/>
                </a:lnTo>
                <a:lnTo>
                  <a:pt x="12488" y="15575"/>
                </a:lnTo>
                <a:lnTo>
                  <a:pt x="12753" y="19908"/>
                </a:lnTo>
                <a:lnTo>
                  <a:pt x="12929" y="24702"/>
                </a:lnTo>
                <a:lnTo>
                  <a:pt x="12095" y="30756"/>
                </a:lnTo>
                <a:lnTo>
                  <a:pt x="10586" y="37649"/>
                </a:lnTo>
                <a:lnTo>
                  <a:pt x="8627" y="45102"/>
                </a:lnTo>
                <a:lnTo>
                  <a:pt x="7321" y="51023"/>
                </a:lnTo>
                <a:lnTo>
                  <a:pt x="6451" y="55923"/>
                </a:lnTo>
                <a:lnTo>
                  <a:pt x="5871" y="60142"/>
                </a:lnTo>
                <a:lnTo>
                  <a:pt x="4531" y="65812"/>
                </a:lnTo>
                <a:lnTo>
                  <a:pt x="2686" y="72450"/>
                </a:lnTo>
                <a:lnTo>
                  <a:pt x="503" y="79732"/>
                </a:lnTo>
                <a:lnTo>
                  <a:pt x="0" y="85540"/>
                </a:lnTo>
                <a:lnTo>
                  <a:pt x="618" y="90364"/>
                </a:lnTo>
                <a:lnTo>
                  <a:pt x="1982" y="94533"/>
                </a:lnTo>
                <a:lnTo>
                  <a:pt x="3844" y="98264"/>
                </a:lnTo>
                <a:lnTo>
                  <a:pt x="6037" y="101705"/>
                </a:lnTo>
                <a:lnTo>
                  <a:pt x="8453" y="104950"/>
                </a:lnTo>
                <a:lnTo>
                  <a:pt x="11015" y="107115"/>
                </a:lnTo>
                <a:lnTo>
                  <a:pt x="13676" y="108557"/>
                </a:lnTo>
                <a:lnTo>
                  <a:pt x="19173" y="110160"/>
                </a:lnTo>
                <a:lnTo>
                  <a:pt x="24790" y="110873"/>
                </a:lnTo>
                <a:lnTo>
                  <a:pt x="29527" y="111063"/>
                </a:lnTo>
                <a:lnTo>
                  <a:pt x="42410" y="111274"/>
                </a:lnTo>
                <a:lnTo>
                  <a:pt x="50798" y="110377"/>
                </a:lnTo>
                <a:lnTo>
                  <a:pt x="60201" y="108827"/>
                </a:lnTo>
                <a:lnTo>
                  <a:pt x="70279" y="106842"/>
                </a:lnTo>
                <a:lnTo>
                  <a:pt x="78903" y="105518"/>
                </a:lnTo>
                <a:lnTo>
                  <a:pt x="86557" y="104635"/>
                </a:lnTo>
                <a:lnTo>
                  <a:pt x="93564" y="104047"/>
                </a:lnTo>
                <a:lnTo>
                  <a:pt x="100141" y="102702"/>
                </a:lnTo>
                <a:lnTo>
                  <a:pt x="106431" y="100853"/>
                </a:lnTo>
                <a:lnTo>
                  <a:pt x="112528" y="98668"/>
                </a:lnTo>
                <a:lnTo>
                  <a:pt x="119452" y="97211"/>
                </a:lnTo>
                <a:lnTo>
                  <a:pt x="126924" y="96240"/>
                </a:lnTo>
                <a:lnTo>
                  <a:pt x="134764" y="95593"/>
                </a:lnTo>
                <a:lnTo>
                  <a:pt x="141895" y="95161"/>
                </a:lnTo>
                <a:lnTo>
                  <a:pt x="154899" y="94681"/>
                </a:lnTo>
                <a:lnTo>
                  <a:pt x="168379" y="94411"/>
                </a:lnTo>
                <a:lnTo>
                  <a:pt x="171925" y="93421"/>
                </a:lnTo>
                <a:lnTo>
                  <a:pt x="175242" y="91808"/>
                </a:lnTo>
                <a:lnTo>
                  <a:pt x="184733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69"/>
          <p:cNvSpPr/>
          <p:nvPr/>
        </p:nvSpPr>
        <p:spPr>
          <a:xfrm>
            <a:off x="4469129" y="1131569"/>
            <a:ext cx="42864" cy="274322"/>
          </a:xfrm>
          <a:custGeom>
            <a:avLst/>
            <a:gdLst/>
            <a:ahLst/>
            <a:cxnLst/>
            <a:rect l="0" t="0" r="0" b="0"/>
            <a:pathLst>
              <a:path w="42864" h="274322">
                <a:moveTo>
                  <a:pt x="0" y="0"/>
                </a:moveTo>
                <a:lnTo>
                  <a:pt x="0" y="116107"/>
                </a:lnTo>
                <a:lnTo>
                  <a:pt x="1905" y="140270"/>
                </a:lnTo>
                <a:lnTo>
                  <a:pt x="5080" y="162094"/>
                </a:lnTo>
                <a:lnTo>
                  <a:pt x="9103" y="182357"/>
                </a:lnTo>
                <a:lnTo>
                  <a:pt x="11783" y="197772"/>
                </a:lnTo>
                <a:lnTo>
                  <a:pt x="13571" y="209953"/>
                </a:lnTo>
                <a:lnTo>
                  <a:pt x="14762" y="219979"/>
                </a:lnTo>
                <a:lnTo>
                  <a:pt x="15557" y="227615"/>
                </a:lnTo>
                <a:lnTo>
                  <a:pt x="16087" y="233659"/>
                </a:lnTo>
                <a:lnTo>
                  <a:pt x="16440" y="238640"/>
                </a:lnTo>
                <a:lnTo>
                  <a:pt x="17627" y="242914"/>
                </a:lnTo>
                <a:lnTo>
                  <a:pt x="19372" y="246715"/>
                </a:lnTo>
                <a:lnTo>
                  <a:pt x="21487" y="250202"/>
                </a:lnTo>
                <a:lnTo>
                  <a:pt x="22897" y="253479"/>
                </a:lnTo>
                <a:lnTo>
                  <a:pt x="23837" y="256616"/>
                </a:lnTo>
                <a:lnTo>
                  <a:pt x="24464" y="259660"/>
                </a:lnTo>
                <a:lnTo>
                  <a:pt x="25835" y="262642"/>
                </a:lnTo>
                <a:lnTo>
                  <a:pt x="27701" y="265582"/>
                </a:lnTo>
                <a:lnTo>
                  <a:pt x="42863" y="2743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70"/>
          <p:cNvSpPr/>
          <p:nvPr/>
        </p:nvSpPr>
        <p:spPr>
          <a:xfrm>
            <a:off x="4589145" y="1114425"/>
            <a:ext cx="85726" cy="437198"/>
          </a:xfrm>
          <a:custGeom>
            <a:avLst/>
            <a:gdLst/>
            <a:ahLst/>
            <a:cxnLst/>
            <a:rect l="0" t="0" r="0" b="0"/>
            <a:pathLst>
              <a:path w="85726" h="437198">
                <a:moveTo>
                  <a:pt x="85725" y="0"/>
                </a:moveTo>
                <a:lnTo>
                  <a:pt x="73793" y="35795"/>
                </a:lnTo>
                <a:lnTo>
                  <a:pt x="70150" y="48628"/>
                </a:lnTo>
                <a:lnTo>
                  <a:pt x="45174" y="140965"/>
                </a:lnTo>
                <a:lnTo>
                  <a:pt x="36587" y="170283"/>
                </a:lnTo>
                <a:lnTo>
                  <a:pt x="32963" y="182102"/>
                </a:lnTo>
                <a:lnTo>
                  <a:pt x="29595" y="196649"/>
                </a:lnTo>
                <a:lnTo>
                  <a:pt x="26398" y="213014"/>
                </a:lnTo>
                <a:lnTo>
                  <a:pt x="14422" y="282636"/>
                </a:lnTo>
                <a:lnTo>
                  <a:pt x="5754" y="338802"/>
                </a:lnTo>
                <a:lnTo>
                  <a:pt x="3836" y="353503"/>
                </a:lnTo>
                <a:lnTo>
                  <a:pt x="2558" y="365208"/>
                </a:lnTo>
                <a:lnTo>
                  <a:pt x="0" y="437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71"/>
          <p:cNvSpPr/>
          <p:nvPr/>
        </p:nvSpPr>
        <p:spPr>
          <a:xfrm>
            <a:off x="4649152" y="1320209"/>
            <a:ext cx="205741" cy="187694"/>
          </a:xfrm>
          <a:custGeom>
            <a:avLst/>
            <a:gdLst/>
            <a:ahLst/>
            <a:cxnLst/>
            <a:rect l="0" t="0" r="0" b="0"/>
            <a:pathLst>
              <a:path w="205741" h="187694">
                <a:moveTo>
                  <a:pt x="0" y="42818"/>
                </a:moveTo>
                <a:lnTo>
                  <a:pt x="4551" y="33716"/>
                </a:lnTo>
                <a:lnTo>
                  <a:pt x="6844" y="30083"/>
                </a:lnTo>
                <a:lnTo>
                  <a:pt x="9325" y="26708"/>
                </a:lnTo>
                <a:lnTo>
                  <a:pt x="11932" y="23505"/>
                </a:lnTo>
                <a:lnTo>
                  <a:pt x="15574" y="20418"/>
                </a:lnTo>
                <a:lnTo>
                  <a:pt x="19908" y="17407"/>
                </a:lnTo>
                <a:lnTo>
                  <a:pt x="24702" y="14447"/>
                </a:lnTo>
                <a:lnTo>
                  <a:pt x="29803" y="11522"/>
                </a:lnTo>
                <a:lnTo>
                  <a:pt x="40551" y="5731"/>
                </a:lnTo>
                <a:lnTo>
                  <a:pt x="46084" y="3806"/>
                </a:lnTo>
                <a:lnTo>
                  <a:pt x="51678" y="2522"/>
                </a:lnTo>
                <a:lnTo>
                  <a:pt x="57312" y="1667"/>
                </a:lnTo>
                <a:lnTo>
                  <a:pt x="64878" y="1096"/>
                </a:lnTo>
                <a:lnTo>
                  <a:pt x="73732" y="716"/>
                </a:lnTo>
                <a:lnTo>
                  <a:pt x="99317" y="181"/>
                </a:lnTo>
                <a:lnTo>
                  <a:pt x="125028" y="0"/>
                </a:lnTo>
                <a:lnTo>
                  <a:pt x="130025" y="938"/>
                </a:lnTo>
                <a:lnTo>
                  <a:pt x="134308" y="2515"/>
                </a:lnTo>
                <a:lnTo>
                  <a:pt x="138117" y="4519"/>
                </a:lnTo>
                <a:lnTo>
                  <a:pt x="141607" y="6808"/>
                </a:lnTo>
                <a:lnTo>
                  <a:pt x="148027" y="11891"/>
                </a:lnTo>
                <a:lnTo>
                  <a:pt x="150119" y="14580"/>
                </a:lnTo>
                <a:lnTo>
                  <a:pt x="151515" y="17325"/>
                </a:lnTo>
                <a:lnTo>
                  <a:pt x="153065" y="22915"/>
                </a:lnTo>
                <a:lnTo>
                  <a:pt x="153754" y="28575"/>
                </a:lnTo>
                <a:lnTo>
                  <a:pt x="153938" y="32370"/>
                </a:lnTo>
                <a:lnTo>
                  <a:pt x="154142" y="41667"/>
                </a:lnTo>
                <a:lnTo>
                  <a:pt x="152291" y="47766"/>
                </a:lnTo>
                <a:lnTo>
                  <a:pt x="149152" y="54689"/>
                </a:lnTo>
                <a:lnTo>
                  <a:pt x="138174" y="75545"/>
                </a:lnTo>
                <a:lnTo>
                  <a:pt x="134978" y="81781"/>
                </a:lnTo>
                <a:lnTo>
                  <a:pt x="131895" y="86891"/>
                </a:lnTo>
                <a:lnTo>
                  <a:pt x="128888" y="91250"/>
                </a:lnTo>
                <a:lnTo>
                  <a:pt x="125930" y="95109"/>
                </a:lnTo>
                <a:lnTo>
                  <a:pt x="122054" y="99586"/>
                </a:lnTo>
                <a:lnTo>
                  <a:pt x="117564" y="104476"/>
                </a:lnTo>
                <a:lnTo>
                  <a:pt x="104684" y="117919"/>
                </a:lnTo>
                <a:lnTo>
                  <a:pt x="101222" y="121461"/>
                </a:lnTo>
                <a:lnTo>
                  <a:pt x="97961" y="125726"/>
                </a:lnTo>
                <a:lnTo>
                  <a:pt x="94835" y="130475"/>
                </a:lnTo>
                <a:lnTo>
                  <a:pt x="91798" y="135546"/>
                </a:lnTo>
                <a:lnTo>
                  <a:pt x="89774" y="139879"/>
                </a:lnTo>
                <a:lnTo>
                  <a:pt x="88424" y="143721"/>
                </a:lnTo>
                <a:lnTo>
                  <a:pt x="87524" y="147234"/>
                </a:lnTo>
                <a:lnTo>
                  <a:pt x="86925" y="150529"/>
                </a:lnTo>
                <a:lnTo>
                  <a:pt x="86525" y="153678"/>
                </a:lnTo>
                <a:lnTo>
                  <a:pt x="86258" y="156729"/>
                </a:lnTo>
                <a:lnTo>
                  <a:pt x="86081" y="159716"/>
                </a:lnTo>
                <a:lnTo>
                  <a:pt x="85883" y="165575"/>
                </a:lnTo>
                <a:lnTo>
                  <a:pt x="86783" y="169424"/>
                </a:lnTo>
                <a:lnTo>
                  <a:pt x="88335" y="173894"/>
                </a:lnTo>
                <a:lnTo>
                  <a:pt x="90323" y="178780"/>
                </a:lnTo>
                <a:lnTo>
                  <a:pt x="92600" y="182037"/>
                </a:lnTo>
                <a:lnTo>
                  <a:pt x="95071" y="184208"/>
                </a:lnTo>
                <a:lnTo>
                  <a:pt x="97671" y="185656"/>
                </a:lnTo>
                <a:lnTo>
                  <a:pt x="101309" y="186621"/>
                </a:lnTo>
                <a:lnTo>
                  <a:pt x="105639" y="187264"/>
                </a:lnTo>
                <a:lnTo>
                  <a:pt x="110431" y="187693"/>
                </a:lnTo>
                <a:lnTo>
                  <a:pt x="120293" y="187026"/>
                </a:lnTo>
                <a:lnTo>
                  <a:pt x="133535" y="185629"/>
                </a:lnTo>
                <a:lnTo>
                  <a:pt x="149031" y="183746"/>
                </a:lnTo>
                <a:lnTo>
                  <a:pt x="162219" y="181537"/>
                </a:lnTo>
                <a:lnTo>
                  <a:pt x="173869" y="179112"/>
                </a:lnTo>
                <a:lnTo>
                  <a:pt x="205740" y="1714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72"/>
          <p:cNvSpPr/>
          <p:nvPr/>
        </p:nvSpPr>
        <p:spPr>
          <a:xfrm>
            <a:off x="4918942" y="1311744"/>
            <a:ext cx="124014" cy="196799"/>
          </a:xfrm>
          <a:custGeom>
            <a:avLst/>
            <a:gdLst/>
            <a:ahLst/>
            <a:cxnLst/>
            <a:rect l="0" t="0" r="0" b="0"/>
            <a:pathLst>
              <a:path w="124014" h="196799">
                <a:moveTo>
                  <a:pt x="64537" y="8421"/>
                </a:moveTo>
                <a:lnTo>
                  <a:pt x="59987" y="12971"/>
                </a:lnTo>
                <a:lnTo>
                  <a:pt x="56741" y="17169"/>
                </a:lnTo>
                <a:lnTo>
                  <a:pt x="52672" y="22826"/>
                </a:lnTo>
                <a:lnTo>
                  <a:pt x="48055" y="29454"/>
                </a:lnTo>
                <a:lnTo>
                  <a:pt x="44024" y="35778"/>
                </a:lnTo>
                <a:lnTo>
                  <a:pt x="40384" y="41899"/>
                </a:lnTo>
                <a:lnTo>
                  <a:pt x="37005" y="47884"/>
                </a:lnTo>
                <a:lnTo>
                  <a:pt x="28171" y="64695"/>
                </a:lnTo>
                <a:lnTo>
                  <a:pt x="11528" y="97430"/>
                </a:lnTo>
                <a:lnTo>
                  <a:pt x="9195" y="103955"/>
                </a:lnTo>
                <a:lnTo>
                  <a:pt x="7641" y="110210"/>
                </a:lnTo>
                <a:lnTo>
                  <a:pt x="6603" y="116285"/>
                </a:lnTo>
                <a:lnTo>
                  <a:pt x="4960" y="123193"/>
                </a:lnTo>
                <a:lnTo>
                  <a:pt x="2912" y="130655"/>
                </a:lnTo>
                <a:lnTo>
                  <a:pt x="594" y="138488"/>
                </a:lnTo>
                <a:lnTo>
                  <a:pt x="0" y="144662"/>
                </a:lnTo>
                <a:lnTo>
                  <a:pt x="558" y="149731"/>
                </a:lnTo>
                <a:lnTo>
                  <a:pt x="3717" y="159808"/>
                </a:lnTo>
                <a:lnTo>
                  <a:pt x="8296" y="173811"/>
                </a:lnTo>
                <a:lnTo>
                  <a:pt x="10851" y="179641"/>
                </a:lnTo>
                <a:lnTo>
                  <a:pt x="13506" y="184480"/>
                </a:lnTo>
                <a:lnTo>
                  <a:pt x="16229" y="188658"/>
                </a:lnTo>
                <a:lnTo>
                  <a:pt x="18997" y="191444"/>
                </a:lnTo>
                <a:lnTo>
                  <a:pt x="21795" y="193301"/>
                </a:lnTo>
                <a:lnTo>
                  <a:pt x="24612" y="194539"/>
                </a:lnTo>
                <a:lnTo>
                  <a:pt x="27444" y="195365"/>
                </a:lnTo>
                <a:lnTo>
                  <a:pt x="30283" y="195915"/>
                </a:lnTo>
                <a:lnTo>
                  <a:pt x="33129" y="196282"/>
                </a:lnTo>
                <a:lnTo>
                  <a:pt x="35978" y="196526"/>
                </a:lnTo>
                <a:lnTo>
                  <a:pt x="38830" y="196689"/>
                </a:lnTo>
                <a:lnTo>
                  <a:pt x="41685" y="196798"/>
                </a:lnTo>
                <a:lnTo>
                  <a:pt x="45492" y="195918"/>
                </a:lnTo>
                <a:lnTo>
                  <a:pt x="49936" y="194379"/>
                </a:lnTo>
                <a:lnTo>
                  <a:pt x="54803" y="192400"/>
                </a:lnTo>
                <a:lnTo>
                  <a:pt x="61858" y="189176"/>
                </a:lnTo>
                <a:lnTo>
                  <a:pt x="79856" y="180514"/>
                </a:lnTo>
                <a:lnTo>
                  <a:pt x="87133" y="175537"/>
                </a:lnTo>
                <a:lnTo>
                  <a:pt x="92936" y="170314"/>
                </a:lnTo>
                <a:lnTo>
                  <a:pt x="97757" y="164927"/>
                </a:lnTo>
                <a:lnTo>
                  <a:pt x="101924" y="157526"/>
                </a:lnTo>
                <a:lnTo>
                  <a:pt x="105655" y="148781"/>
                </a:lnTo>
                <a:lnTo>
                  <a:pt x="109094" y="139142"/>
                </a:lnTo>
                <a:lnTo>
                  <a:pt x="112339" y="128906"/>
                </a:lnTo>
                <a:lnTo>
                  <a:pt x="118485" y="107372"/>
                </a:lnTo>
                <a:lnTo>
                  <a:pt x="120505" y="98201"/>
                </a:lnTo>
                <a:lnTo>
                  <a:pt x="121852" y="90181"/>
                </a:lnTo>
                <a:lnTo>
                  <a:pt x="122749" y="82930"/>
                </a:lnTo>
                <a:lnTo>
                  <a:pt x="123348" y="76191"/>
                </a:lnTo>
                <a:lnTo>
                  <a:pt x="123747" y="69794"/>
                </a:lnTo>
                <a:lnTo>
                  <a:pt x="124013" y="63623"/>
                </a:lnTo>
                <a:lnTo>
                  <a:pt x="123238" y="58557"/>
                </a:lnTo>
                <a:lnTo>
                  <a:pt x="121769" y="54228"/>
                </a:lnTo>
                <a:lnTo>
                  <a:pt x="119836" y="50389"/>
                </a:lnTo>
                <a:lnTo>
                  <a:pt x="118548" y="45924"/>
                </a:lnTo>
                <a:lnTo>
                  <a:pt x="117690" y="41043"/>
                </a:lnTo>
                <a:lnTo>
                  <a:pt x="117118" y="35884"/>
                </a:lnTo>
                <a:lnTo>
                  <a:pt x="115784" y="31492"/>
                </a:lnTo>
                <a:lnTo>
                  <a:pt x="113941" y="27611"/>
                </a:lnTo>
                <a:lnTo>
                  <a:pt x="111761" y="24072"/>
                </a:lnTo>
                <a:lnTo>
                  <a:pt x="109355" y="20760"/>
                </a:lnTo>
                <a:lnTo>
                  <a:pt x="106798" y="17599"/>
                </a:lnTo>
                <a:lnTo>
                  <a:pt x="104141" y="14540"/>
                </a:lnTo>
                <a:lnTo>
                  <a:pt x="101417" y="11547"/>
                </a:lnTo>
                <a:lnTo>
                  <a:pt x="95851" y="5683"/>
                </a:lnTo>
                <a:lnTo>
                  <a:pt x="93033" y="3738"/>
                </a:lnTo>
                <a:lnTo>
                  <a:pt x="90202" y="2441"/>
                </a:lnTo>
                <a:lnTo>
                  <a:pt x="87363" y="1577"/>
                </a:lnTo>
                <a:lnTo>
                  <a:pt x="82612" y="1001"/>
                </a:lnTo>
                <a:lnTo>
                  <a:pt x="76587" y="616"/>
                </a:lnTo>
                <a:lnTo>
                  <a:pt x="63225" y="190"/>
                </a:lnTo>
                <a:lnTo>
                  <a:pt x="50937" y="0"/>
                </a:lnTo>
                <a:lnTo>
                  <a:pt x="45945" y="902"/>
                </a:lnTo>
                <a:lnTo>
                  <a:pt x="41665" y="2456"/>
                </a:lnTo>
                <a:lnTo>
                  <a:pt x="37859" y="4444"/>
                </a:lnTo>
                <a:lnTo>
                  <a:pt x="34369" y="6722"/>
                </a:lnTo>
                <a:lnTo>
                  <a:pt x="31090" y="9193"/>
                </a:lnTo>
                <a:lnTo>
                  <a:pt x="27952" y="11793"/>
                </a:lnTo>
                <a:lnTo>
                  <a:pt x="24907" y="13526"/>
                </a:lnTo>
                <a:lnTo>
                  <a:pt x="21925" y="14682"/>
                </a:lnTo>
                <a:lnTo>
                  <a:pt x="18984" y="15452"/>
                </a:lnTo>
                <a:lnTo>
                  <a:pt x="16071" y="16918"/>
                </a:lnTo>
                <a:lnTo>
                  <a:pt x="13177" y="18848"/>
                </a:lnTo>
                <a:lnTo>
                  <a:pt x="10294" y="21087"/>
                </a:lnTo>
                <a:lnTo>
                  <a:pt x="8373" y="23533"/>
                </a:lnTo>
                <a:lnTo>
                  <a:pt x="7092" y="26115"/>
                </a:lnTo>
                <a:lnTo>
                  <a:pt x="5669" y="31525"/>
                </a:lnTo>
                <a:lnTo>
                  <a:pt x="5289" y="34301"/>
                </a:lnTo>
                <a:lnTo>
                  <a:pt x="4530" y="427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73"/>
          <p:cNvSpPr/>
          <p:nvPr/>
        </p:nvSpPr>
        <p:spPr>
          <a:xfrm>
            <a:off x="5120640" y="1311592"/>
            <a:ext cx="136993" cy="197114"/>
          </a:xfrm>
          <a:custGeom>
            <a:avLst/>
            <a:gdLst/>
            <a:ahLst/>
            <a:cxnLst/>
            <a:rect l="0" t="0" r="0" b="0"/>
            <a:pathLst>
              <a:path w="136993" h="197114">
                <a:moveTo>
                  <a:pt x="42862" y="0"/>
                </a:moveTo>
                <a:lnTo>
                  <a:pt x="42862" y="11932"/>
                </a:lnTo>
                <a:lnTo>
                  <a:pt x="41910" y="14622"/>
                </a:lnTo>
                <a:lnTo>
                  <a:pt x="38312" y="20151"/>
                </a:lnTo>
                <a:lnTo>
                  <a:pt x="26379" y="37721"/>
                </a:lnTo>
                <a:lnTo>
                  <a:pt x="22349" y="44197"/>
                </a:lnTo>
                <a:lnTo>
                  <a:pt x="18709" y="50420"/>
                </a:lnTo>
                <a:lnTo>
                  <a:pt x="15330" y="56473"/>
                </a:lnTo>
                <a:lnTo>
                  <a:pt x="13078" y="66224"/>
                </a:lnTo>
                <a:lnTo>
                  <a:pt x="11576" y="78439"/>
                </a:lnTo>
                <a:lnTo>
                  <a:pt x="9907" y="103442"/>
                </a:lnTo>
                <a:lnTo>
                  <a:pt x="9165" y="120904"/>
                </a:lnTo>
                <a:lnTo>
                  <a:pt x="8748" y="136894"/>
                </a:lnTo>
                <a:lnTo>
                  <a:pt x="8624" y="152216"/>
                </a:lnTo>
                <a:lnTo>
                  <a:pt x="9559" y="156722"/>
                </a:lnTo>
                <a:lnTo>
                  <a:pt x="11135" y="160679"/>
                </a:lnTo>
                <a:lnTo>
                  <a:pt x="13138" y="164269"/>
                </a:lnTo>
                <a:lnTo>
                  <a:pt x="16379" y="168568"/>
                </a:lnTo>
                <a:lnTo>
                  <a:pt x="20444" y="173339"/>
                </a:lnTo>
                <a:lnTo>
                  <a:pt x="29089" y="182767"/>
                </a:lnTo>
                <a:lnTo>
                  <a:pt x="36106" y="190132"/>
                </a:lnTo>
                <a:lnTo>
                  <a:pt x="39310" y="192477"/>
                </a:lnTo>
                <a:lnTo>
                  <a:pt x="42399" y="194041"/>
                </a:lnTo>
                <a:lnTo>
                  <a:pt x="45411" y="195083"/>
                </a:lnTo>
                <a:lnTo>
                  <a:pt x="48372" y="195778"/>
                </a:lnTo>
                <a:lnTo>
                  <a:pt x="51297" y="196241"/>
                </a:lnTo>
                <a:lnTo>
                  <a:pt x="54201" y="196550"/>
                </a:lnTo>
                <a:lnTo>
                  <a:pt x="57088" y="196756"/>
                </a:lnTo>
                <a:lnTo>
                  <a:pt x="59966" y="196893"/>
                </a:lnTo>
                <a:lnTo>
                  <a:pt x="65704" y="197045"/>
                </a:lnTo>
                <a:lnTo>
                  <a:pt x="71429" y="197113"/>
                </a:lnTo>
                <a:lnTo>
                  <a:pt x="74289" y="196179"/>
                </a:lnTo>
                <a:lnTo>
                  <a:pt x="77148" y="194603"/>
                </a:lnTo>
                <a:lnTo>
                  <a:pt x="80007" y="192601"/>
                </a:lnTo>
                <a:lnTo>
                  <a:pt x="82866" y="190313"/>
                </a:lnTo>
                <a:lnTo>
                  <a:pt x="85723" y="187835"/>
                </a:lnTo>
                <a:lnTo>
                  <a:pt x="88581" y="185231"/>
                </a:lnTo>
                <a:lnTo>
                  <a:pt x="106256" y="167913"/>
                </a:lnTo>
                <a:lnTo>
                  <a:pt x="111795" y="161472"/>
                </a:lnTo>
                <a:lnTo>
                  <a:pt x="116440" y="155273"/>
                </a:lnTo>
                <a:lnTo>
                  <a:pt x="120489" y="149235"/>
                </a:lnTo>
                <a:lnTo>
                  <a:pt x="124141" y="141400"/>
                </a:lnTo>
                <a:lnTo>
                  <a:pt x="127528" y="132367"/>
                </a:lnTo>
                <a:lnTo>
                  <a:pt x="130739" y="122535"/>
                </a:lnTo>
                <a:lnTo>
                  <a:pt x="132879" y="115027"/>
                </a:lnTo>
                <a:lnTo>
                  <a:pt x="134306" y="109070"/>
                </a:lnTo>
                <a:lnTo>
                  <a:pt x="135257" y="104146"/>
                </a:lnTo>
                <a:lnTo>
                  <a:pt x="135891" y="98958"/>
                </a:lnTo>
                <a:lnTo>
                  <a:pt x="136314" y="93595"/>
                </a:lnTo>
                <a:lnTo>
                  <a:pt x="136596" y="88114"/>
                </a:lnTo>
                <a:lnTo>
                  <a:pt x="136909" y="76944"/>
                </a:lnTo>
                <a:lnTo>
                  <a:pt x="136992" y="71299"/>
                </a:lnTo>
                <a:lnTo>
                  <a:pt x="136096" y="66582"/>
                </a:lnTo>
                <a:lnTo>
                  <a:pt x="134545" y="62486"/>
                </a:lnTo>
                <a:lnTo>
                  <a:pt x="132559" y="58802"/>
                </a:lnTo>
                <a:lnTo>
                  <a:pt x="130283" y="55394"/>
                </a:lnTo>
                <a:lnTo>
                  <a:pt x="127813" y="52169"/>
                </a:lnTo>
                <a:lnTo>
                  <a:pt x="125213" y="49067"/>
                </a:lnTo>
                <a:lnTo>
                  <a:pt x="122528" y="46046"/>
                </a:lnTo>
                <a:lnTo>
                  <a:pt x="117005" y="40150"/>
                </a:lnTo>
                <a:lnTo>
                  <a:pt x="111340" y="36292"/>
                </a:lnTo>
                <a:lnTo>
                  <a:pt x="103754" y="31815"/>
                </a:lnTo>
                <a:lnTo>
                  <a:pt x="94886" y="26925"/>
                </a:lnTo>
                <a:lnTo>
                  <a:pt x="87070" y="23665"/>
                </a:lnTo>
                <a:lnTo>
                  <a:pt x="79954" y="21492"/>
                </a:lnTo>
                <a:lnTo>
                  <a:pt x="73305" y="20043"/>
                </a:lnTo>
                <a:lnTo>
                  <a:pt x="67920" y="18124"/>
                </a:lnTo>
                <a:lnTo>
                  <a:pt x="63378" y="15893"/>
                </a:lnTo>
                <a:lnTo>
                  <a:pt x="59396" y="13453"/>
                </a:lnTo>
                <a:lnTo>
                  <a:pt x="53885" y="11826"/>
                </a:lnTo>
                <a:lnTo>
                  <a:pt x="47353" y="10742"/>
                </a:lnTo>
                <a:lnTo>
                  <a:pt x="40141" y="10019"/>
                </a:lnTo>
                <a:lnTo>
                  <a:pt x="34381" y="9537"/>
                </a:lnTo>
                <a:lnTo>
                  <a:pt x="29588" y="9215"/>
                </a:lnTo>
                <a:lnTo>
                  <a:pt x="25440" y="9001"/>
                </a:lnTo>
                <a:lnTo>
                  <a:pt x="15752" y="8763"/>
                </a:ln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74"/>
          <p:cNvSpPr/>
          <p:nvPr/>
        </p:nvSpPr>
        <p:spPr>
          <a:xfrm>
            <a:off x="5429250" y="1345882"/>
            <a:ext cx="222885" cy="1"/>
          </a:xfrm>
          <a:custGeom>
            <a:avLst/>
            <a:gdLst/>
            <a:ahLst/>
            <a:cxnLst/>
            <a:rect l="0" t="0" r="0" b="0"/>
            <a:pathLst>
              <a:path w="222885" h="1">
                <a:moveTo>
                  <a:pt x="0" y="0"/>
                </a:move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75"/>
          <p:cNvSpPr/>
          <p:nvPr/>
        </p:nvSpPr>
        <p:spPr>
          <a:xfrm>
            <a:off x="5403532" y="1414462"/>
            <a:ext cx="248603" cy="42864"/>
          </a:xfrm>
          <a:custGeom>
            <a:avLst/>
            <a:gdLst/>
            <a:ahLst/>
            <a:cxnLst/>
            <a:rect l="0" t="0" r="0" b="0"/>
            <a:pathLst>
              <a:path w="248603" h="42864">
                <a:moveTo>
                  <a:pt x="0" y="42863"/>
                </a:moveTo>
                <a:lnTo>
                  <a:pt x="26694" y="42863"/>
                </a:lnTo>
                <a:lnTo>
                  <a:pt x="31131" y="41910"/>
                </a:lnTo>
                <a:lnTo>
                  <a:pt x="35994" y="40323"/>
                </a:lnTo>
                <a:lnTo>
                  <a:pt x="41141" y="38312"/>
                </a:lnTo>
                <a:lnTo>
                  <a:pt x="46477" y="36019"/>
                </a:lnTo>
                <a:lnTo>
                  <a:pt x="57486" y="30931"/>
                </a:lnTo>
                <a:lnTo>
                  <a:pt x="65947" y="28241"/>
                </a:lnTo>
                <a:lnTo>
                  <a:pt x="76350" y="25495"/>
                </a:lnTo>
                <a:lnTo>
                  <a:pt x="88047" y="22711"/>
                </a:lnTo>
                <a:lnTo>
                  <a:pt x="98703" y="20856"/>
                </a:lnTo>
                <a:lnTo>
                  <a:pt x="108665" y="19619"/>
                </a:lnTo>
                <a:lnTo>
                  <a:pt x="118163" y="18794"/>
                </a:lnTo>
                <a:lnTo>
                  <a:pt x="127353" y="17292"/>
                </a:lnTo>
                <a:lnTo>
                  <a:pt x="136337" y="15338"/>
                </a:lnTo>
                <a:lnTo>
                  <a:pt x="145183" y="13083"/>
                </a:lnTo>
                <a:lnTo>
                  <a:pt x="153939" y="11580"/>
                </a:lnTo>
                <a:lnTo>
                  <a:pt x="162634" y="10577"/>
                </a:lnTo>
                <a:lnTo>
                  <a:pt x="171288" y="9909"/>
                </a:lnTo>
                <a:lnTo>
                  <a:pt x="180867" y="8511"/>
                </a:lnTo>
                <a:lnTo>
                  <a:pt x="191063" y="6627"/>
                </a:lnTo>
                <a:lnTo>
                  <a:pt x="201670" y="4418"/>
                </a:lnTo>
                <a:lnTo>
                  <a:pt x="209695" y="2945"/>
                </a:lnTo>
                <a:lnTo>
                  <a:pt x="215996" y="1963"/>
                </a:lnTo>
                <a:lnTo>
                  <a:pt x="221150" y="1309"/>
                </a:lnTo>
                <a:lnTo>
                  <a:pt x="226491" y="873"/>
                </a:lnTo>
                <a:lnTo>
                  <a:pt x="231956" y="582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76"/>
          <p:cNvSpPr/>
          <p:nvPr/>
        </p:nvSpPr>
        <p:spPr>
          <a:xfrm>
            <a:off x="5943600" y="1140286"/>
            <a:ext cx="180023" cy="265315"/>
          </a:xfrm>
          <a:custGeom>
            <a:avLst/>
            <a:gdLst/>
            <a:ahLst/>
            <a:cxnLst/>
            <a:rect l="0" t="0" r="0" b="0"/>
            <a:pathLst>
              <a:path w="180023" h="265315">
                <a:moveTo>
                  <a:pt x="0" y="42719"/>
                </a:moveTo>
                <a:lnTo>
                  <a:pt x="4550" y="29066"/>
                </a:lnTo>
                <a:lnTo>
                  <a:pt x="6843" y="25044"/>
                </a:lnTo>
                <a:lnTo>
                  <a:pt x="9325" y="22363"/>
                </a:lnTo>
                <a:lnTo>
                  <a:pt x="11931" y="20576"/>
                </a:lnTo>
                <a:lnTo>
                  <a:pt x="15574" y="18432"/>
                </a:lnTo>
                <a:lnTo>
                  <a:pt x="19908" y="16050"/>
                </a:lnTo>
                <a:lnTo>
                  <a:pt x="35108" y="8147"/>
                </a:lnTo>
                <a:lnTo>
                  <a:pt x="40551" y="5383"/>
                </a:lnTo>
                <a:lnTo>
                  <a:pt x="46084" y="3541"/>
                </a:lnTo>
                <a:lnTo>
                  <a:pt x="51677" y="2313"/>
                </a:lnTo>
                <a:lnTo>
                  <a:pt x="57312" y="1494"/>
                </a:lnTo>
                <a:lnTo>
                  <a:pt x="64878" y="948"/>
                </a:lnTo>
                <a:lnTo>
                  <a:pt x="73732" y="584"/>
                </a:lnTo>
                <a:lnTo>
                  <a:pt x="101665" y="0"/>
                </a:lnTo>
                <a:lnTo>
                  <a:pt x="106829" y="904"/>
                </a:lnTo>
                <a:lnTo>
                  <a:pt x="112177" y="2460"/>
                </a:lnTo>
                <a:lnTo>
                  <a:pt x="117646" y="4450"/>
                </a:lnTo>
                <a:lnTo>
                  <a:pt x="122246" y="6728"/>
                </a:lnTo>
                <a:lnTo>
                  <a:pt x="126265" y="9200"/>
                </a:lnTo>
                <a:lnTo>
                  <a:pt x="135008" y="15460"/>
                </a:lnTo>
                <a:lnTo>
                  <a:pt x="138743" y="18856"/>
                </a:lnTo>
                <a:lnTo>
                  <a:pt x="141073" y="21095"/>
                </a:lnTo>
                <a:lnTo>
                  <a:pt x="142626" y="24493"/>
                </a:lnTo>
                <a:lnTo>
                  <a:pt x="143661" y="28663"/>
                </a:lnTo>
                <a:lnTo>
                  <a:pt x="144352" y="33348"/>
                </a:lnTo>
                <a:lnTo>
                  <a:pt x="143859" y="38377"/>
                </a:lnTo>
                <a:lnTo>
                  <a:pt x="142578" y="43634"/>
                </a:lnTo>
                <a:lnTo>
                  <a:pt x="140772" y="49044"/>
                </a:lnTo>
                <a:lnTo>
                  <a:pt x="138615" y="53603"/>
                </a:lnTo>
                <a:lnTo>
                  <a:pt x="133679" y="61209"/>
                </a:lnTo>
                <a:lnTo>
                  <a:pt x="131029" y="66475"/>
                </a:lnTo>
                <a:lnTo>
                  <a:pt x="128310" y="72844"/>
                </a:lnTo>
                <a:lnTo>
                  <a:pt x="125545" y="79947"/>
                </a:lnTo>
                <a:lnTo>
                  <a:pt x="121797" y="86588"/>
                </a:lnTo>
                <a:lnTo>
                  <a:pt x="117393" y="92920"/>
                </a:lnTo>
                <a:lnTo>
                  <a:pt x="112551" y="99046"/>
                </a:lnTo>
                <a:lnTo>
                  <a:pt x="82984" y="134973"/>
                </a:lnTo>
                <a:lnTo>
                  <a:pt x="71515" y="149942"/>
                </a:lnTo>
                <a:lnTo>
                  <a:pt x="60059" y="165636"/>
                </a:lnTo>
                <a:lnTo>
                  <a:pt x="48612" y="181813"/>
                </a:lnTo>
                <a:lnTo>
                  <a:pt x="40980" y="193551"/>
                </a:lnTo>
                <a:lnTo>
                  <a:pt x="35893" y="202328"/>
                </a:lnTo>
                <a:lnTo>
                  <a:pt x="32501" y="209133"/>
                </a:lnTo>
                <a:lnTo>
                  <a:pt x="29287" y="214621"/>
                </a:lnTo>
                <a:lnTo>
                  <a:pt x="26192" y="219233"/>
                </a:lnTo>
                <a:lnTo>
                  <a:pt x="23176" y="223260"/>
                </a:lnTo>
                <a:lnTo>
                  <a:pt x="21166" y="227849"/>
                </a:lnTo>
                <a:lnTo>
                  <a:pt x="19825" y="232814"/>
                </a:lnTo>
                <a:lnTo>
                  <a:pt x="18932" y="238029"/>
                </a:lnTo>
                <a:lnTo>
                  <a:pt x="19289" y="243410"/>
                </a:lnTo>
                <a:lnTo>
                  <a:pt x="20479" y="248903"/>
                </a:lnTo>
                <a:lnTo>
                  <a:pt x="24682" y="262305"/>
                </a:lnTo>
                <a:lnTo>
                  <a:pt x="25980" y="263404"/>
                </a:lnTo>
                <a:lnTo>
                  <a:pt x="27797" y="264137"/>
                </a:lnTo>
                <a:lnTo>
                  <a:pt x="32357" y="264952"/>
                </a:lnTo>
                <a:lnTo>
                  <a:pt x="37558" y="265314"/>
                </a:lnTo>
                <a:lnTo>
                  <a:pt x="41231" y="264458"/>
                </a:lnTo>
                <a:lnTo>
                  <a:pt x="45585" y="262935"/>
                </a:lnTo>
                <a:lnTo>
                  <a:pt x="50392" y="260967"/>
                </a:lnTo>
                <a:lnTo>
                  <a:pt x="55502" y="258702"/>
                </a:lnTo>
                <a:lnTo>
                  <a:pt x="66260" y="253646"/>
                </a:lnTo>
                <a:lnTo>
                  <a:pt x="83026" y="245445"/>
                </a:lnTo>
                <a:lnTo>
                  <a:pt x="88688" y="241687"/>
                </a:lnTo>
                <a:lnTo>
                  <a:pt x="94368" y="237277"/>
                </a:lnTo>
                <a:lnTo>
                  <a:pt x="100059" y="232431"/>
                </a:lnTo>
                <a:lnTo>
                  <a:pt x="108616" y="226344"/>
                </a:lnTo>
                <a:lnTo>
                  <a:pt x="119083" y="219428"/>
                </a:lnTo>
                <a:lnTo>
                  <a:pt x="130823" y="211960"/>
                </a:lnTo>
                <a:lnTo>
                  <a:pt x="140556" y="206029"/>
                </a:lnTo>
                <a:lnTo>
                  <a:pt x="148949" y="201122"/>
                </a:lnTo>
                <a:lnTo>
                  <a:pt x="156448" y="196898"/>
                </a:lnTo>
                <a:lnTo>
                  <a:pt x="162401" y="193130"/>
                </a:lnTo>
                <a:lnTo>
                  <a:pt x="167323" y="189665"/>
                </a:lnTo>
                <a:lnTo>
                  <a:pt x="180022" y="1798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77"/>
          <p:cNvSpPr/>
          <p:nvPr/>
        </p:nvSpPr>
        <p:spPr>
          <a:xfrm>
            <a:off x="6192202" y="1157655"/>
            <a:ext cx="137161" cy="237726"/>
          </a:xfrm>
          <a:custGeom>
            <a:avLst/>
            <a:gdLst/>
            <a:ahLst/>
            <a:cxnLst/>
            <a:rect l="0" t="0" r="0" b="0"/>
            <a:pathLst>
              <a:path w="137161" h="237726">
                <a:moveTo>
                  <a:pt x="0" y="33922"/>
                </a:moveTo>
                <a:lnTo>
                  <a:pt x="4551" y="24820"/>
                </a:lnTo>
                <a:lnTo>
                  <a:pt x="6785" y="17812"/>
                </a:lnTo>
                <a:lnTo>
                  <a:pt x="7381" y="14609"/>
                </a:lnTo>
                <a:lnTo>
                  <a:pt x="9683" y="12474"/>
                </a:lnTo>
                <a:lnTo>
                  <a:pt x="13123" y="11051"/>
                </a:lnTo>
                <a:lnTo>
                  <a:pt x="17321" y="10102"/>
                </a:lnTo>
                <a:lnTo>
                  <a:pt x="22025" y="9470"/>
                </a:lnTo>
                <a:lnTo>
                  <a:pt x="27066" y="9048"/>
                </a:lnTo>
                <a:lnTo>
                  <a:pt x="32332" y="8767"/>
                </a:lnTo>
                <a:lnTo>
                  <a:pt x="36794" y="7627"/>
                </a:lnTo>
                <a:lnTo>
                  <a:pt x="40722" y="5914"/>
                </a:lnTo>
                <a:lnTo>
                  <a:pt x="44293" y="3820"/>
                </a:lnTo>
                <a:lnTo>
                  <a:pt x="48579" y="2424"/>
                </a:lnTo>
                <a:lnTo>
                  <a:pt x="53341" y="1494"/>
                </a:lnTo>
                <a:lnTo>
                  <a:pt x="58421" y="873"/>
                </a:lnTo>
                <a:lnTo>
                  <a:pt x="66570" y="459"/>
                </a:lnTo>
                <a:lnTo>
                  <a:pt x="88324" y="0"/>
                </a:lnTo>
                <a:lnTo>
                  <a:pt x="97935" y="830"/>
                </a:lnTo>
                <a:lnTo>
                  <a:pt x="106248" y="2336"/>
                </a:lnTo>
                <a:lnTo>
                  <a:pt x="113694" y="4292"/>
                </a:lnTo>
                <a:lnTo>
                  <a:pt x="119611" y="6549"/>
                </a:lnTo>
                <a:lnTo>
                  <a:pt x="124508" y="9006"/>
                </a:lnTo>
                <a:lnTo>
                  <a:pt x="128726" y="11596"/>
                </a:lnTo>
                <a:lnTo>
                  <a:pt x="131537" y="14275"/>
                </a:lnTo>
                <a:lnTo>
                  <a:pt x="133412" y="17014"/>
                </a:lnTo>
                <a:lnTo>
                  <a:pt x="135494" y="22597"/>
                </a:lnTo>
                <a:lnTo>
                  <a:pt x="136420" y="28254"/>
                </a:lnTo>
                <a:lnTo>
                  <a:pt x="136667" y="32048"/>
                </a:lnTo>
                <a:lnTo>
                  <a:pt x="136831" y="36483"/>
                </a:lnTo>
                <a:lnTo>
                  <a:pt x="136941" y="41344"/>
                </a:lnTo>
                <a:lnTo>
                  <a:pt x="136061" y="46490"/>
                </a:lnTo>
                <a:lnTo>
                  <a:pt x="134523" y="51826"/>
                </a:lnTo>
                <a:lnTo>
                  <a:pt x="132544" y="57288"/>
                </a:lnTo>
                <a:lnTo>
                  <a:pt x="129321" y="63787"/>
                </a:lnTo>
                <a:lnTo>
                  <a:pt x="125266" y="70977"/>
                </a:lnTo>
                <a:lnTo>
                  <a:pt x="120658" y="78628"/>
                </a:lnTo>
                <a:lnTo>
                  <a:pt x="115681" y="85633"/>
                </a:lnTo>
                <a:lnTo>
                  <a:pt x="110458" y="92209"/>
                </a:lnTo>
                <a:lnTo>
                  <a:pt x="105072" y="98497"/>
                </a:lnTo>
                <a:lnTo>
                  <a:pt x="98622" y="104595"/>
                </a:lnTo>
                <a:lnTo>
                  <a:pt x="91466" y="110565"/>
                </a:lnTo>
                <a:lnTo>
                  <a:pt x="83837" y="116450"/>
                </a:lnTo>
                <a:lnTo>
                  <a:pt x="76846" y="123230"/>
                </a:lnTo>
                <a:lnTo>
                  <a:pt x="70281" y="130608"/>
                </a:lnTo>
                <a:lnTo>
                  <a:pt x="63999" y="138385"/>
                </a:lnTo>
                <a:lnTo>
                  <a:pt x="56001" y="147379"/>
                </a:lnTo>
                <a:lnTo>
                  <a:pt x="36954" y="167532"/>
                </a:lnTo>
                <a:lnTo>
                  <a:pt x="18463" y="186646"/>
                </a:lnTo>
                <a:lnTo>
                  <a:pt x="14214" y="192888"/>
                </a:lnTo>
                <a:lnTo>
                  <a:pt x="10429" y="199907"/>
                </a:lnTo>
                <a:lnTo>
                  <a:pt x="6952" y="207444"/>
                </a:lnTo>
                <a:lnTo>
                  <a:pt x="4635" y="213421"/>
                </a:lnTo>
                <a:lnTo>
                  <a:pt x="3090" y="218358"/>
                </a:lnTo>
                <a:lnTo>
                  <a:pt x="2060" y="222602"/>
                </a:lnTo>
                <a:lnTo>
                  <a:pt x="2326" y="226384"/>
                </a:lnTo>
                <a:lnTo>
                  <a:pt x="3456" y="229857"/>
                </a:lnTo>
                <a:lnTo>
                  <a:pt x="5161" y="233125"/>
                </a:lnTo>
                <a:lnTo>
                  <a:pt x="7251" y="235304"/>
                </a:lnTo>
                <a:lnTo>
                  <a:pt x="9596" y="236757"/>
                </a:lnTo>
                <a:lnTo>
                  <a:pt x="12113" y="237725"/>
                </a:lnTo>
                <a:lnTo>
                  <a:pt x="14743" y="237418"/>
                </a:lnTo>
                <a:lnTo>
                  <a:pt x="17448" y="236261"/>
                </a:lnTo>
                <a:lnTo>
                  <a:pt x="20205" y="234537"/>
                </a:lnTo>
                <a:lnTo>
                  <a:pt x="23948" y="233388"/>
                </a:lnTo>
                <a:lnTo>
                  <a:pt x="28348" y="232622"/>
                </a:lnTo>
                <a:lnTo>
                  <a:pt x="33186" y="232111"/>
                </a:lnTo>
                <a:lnTo>
                  <a:pt x="40221" y="228913"/>
                </a:lnTo>
                <a:lnTo>
                  <a:pt x="48722" y="223924"/>
                </a:lnTo>
                <a:lnTo>
                  <a:pt x="58199" y="217740"/>
                </a:lnTo>
                <a:lnTo>
                  <a:pt x="66422" y="212665"/>
                </a:lnTo>
                <a:lnTo>
                  <a:pt x="73808" y="208329"/>
                </a:lnTo>
                <a:lnTo>
                  <a:pt x="80638" y="204486"/>
                </a:lnTo>
                <a:lnTo>
                  <a:pt x="88049" y="200019"/>
                </a:lnTo>
                <a:lnTo>
                  <a:pt x="103903" y="189975"/>
                </a:lnTo>
                <a:lnTo>
                  <a:pt x="110226" y="185582"/>
                </a:lnTo>
                <a:lnTo>
                  <a:pt x="115394" y="181702"/>
                </a:lnTo>
                <a:lnTo>
                  <a:pt x="137160" y="1625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78"/>
          <p:cNvSpPr/>
          <p:nvPr/>
        </p:nvSpPr>
        <p:spPr>
          <a:xfrm>
            <a:off x="6346507" y="1140142"/>
            <a:ext cx="162878" cy="445771"/>
          </a:xfrm>
          <a:custGeom>
            <a:avLst/>
            <a:gdLst/>
            <a:ahLst/>
            <a:cxnLst/>
            <a:rect l="0" t="0" r="0" b="0"/>
            <a:pathLst>
              <a:path w="162878" h="445771">
                <a:moveTo>
                  <a:pt x="162877" y="0"/>
                </a:moveTo>
                <a:lnTo>
                  <a:pt x="162877" y="13652"/>
                </a:lnTo>
                <a:lnTo>
                  <a:pt x="160338" y="25435"/>
                </a:lnTo>
                <a:lnTo>
                  <a:pt x="156986" y="37022"/>
                </a:lnTo>
                <a:lnTo>
                  <a:pt x="155496" y="48522"/>
                </a:lnTo>
                <a:lnTo>
                  <a:pt x="152295" y="59983"/>
                </a:lnTo>
                <a:lnTo>
                  <a:pt x="150107" y="65706"/>
                </a:lnTo>
                <a:lnTo>
                  <a:pt x="145792" y="75237"/>
                </a:lnTo>
                <a:lnTo>
                  <a:pt x="133376" y="101066"/>
                </a:lnTo>
                <a:lnTo>
                  <a:pt x="127970" y="113097"/>
                </a:lnTo>
                <a:lnTo>
                  <a:pt x="123413" y="123976"/>
                </a:lnTo>
                <a:lnTo>
                  <a:pt x="119423" y="134085"/>
                </a:lnTo>
                <a:lnTo>
                  <a:pt x="114858" y="143683"/>
                </a:lnTo>
                <a:lnTo>
                  <a:pt x="109910" y="152939"/>
                </a:lnTo>
                <a:lnTo>
                  <a:pt x="104705" y="161967"/>
                </a:lnTo>
                <a:lnTo>
                  <a:pt x="98379" y="174653"/>
                </a:lnTo>
                <a:lnTo>
                  <a:pt x="83729" y="206528"/>
                </a:lnTo>
                <a:lnTo>
                  <a:pt x="76774" y="223411"/>
                </a:lnTo>
                <a:lnTo>
                  <a:pt x="70233" y="240381"/>
                </a:lnTo>
                <a:lnTo>
                  <a:pt x="57885" y="274476"/>
                </a:lnTo>
                <a:lnTo>
                  <a:pt x="46046" y="308679"/>
                </a:lnTo>
                <a:lnTo>
                  <a:pt x="41175" y="321991"/>
                </a:lnTo>
                <a:lnTo>
                  <a:pt x="36975" y="332771"/>
                </a:lnTo>
                <a:lnTo>
                  <a:pt x="33222" y="341862"/>
                </a:lnTo>
                <a:lnTo>
                  <a:pt x="29768" y="349828"/>
                </a:lnTo>
                <a:lnTo>
                  <a:pt x="23391" y="363759"/>
                </a:lnTo>
                <a:lnTo>
                  <a:pt x="19921" y="376301"/>
                </a:lnTo>
                <a:lnTo>
                  <a:pt x="17426" y="388225"/>
                </a:lnTo>
                <a:lnTo>
                  <a:pt x="13142" y="399874"/>
                </a:lnTo>
                <a:lnTo>
                  <a:pt x="10604" y="411402"/>
                </a:lnTo>
                <a:lnTo>
                  <a:pt x="9927" y="417143"/>
                </a:lnTo>
                <a:lnTo>
                  <a:pt x="6635" y="426062"/>
                </a:lnTo>
                <a:lnTo>
                  <a:pt x="2949" y="433201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79"/>
          <p:cNvSpPr/>
          <p:nvPr/>
        </p:nvSpPr>
        <p:spPr>
          <a:xfrm>
            <a:off x="6500812" y="1354455"/>
            <a:ext cx="25719" cy="248603"/>
          </a:xfrm>
          <a:custGeom>
            <a:avLst/>
            <a:gdLst/>
            <a:ahLst/>
            <a:cxnLst/>
            <a:rect l="0" t="0" r="0" b="0"/>
            <a:pathLst>
              <a:path w="25719" h="248603">
                <a:moveTo>
                  <a:pt x="0" y="0"/>
                </a:moveTo>
                <a:lnTo>
                  <a:pt x="4551" y="13652"/>
                </a:lnTo>
                <a:lnTo>
                  <a:pt x="5892" y="23389"/>
                </a:lnTo>
                <a:lnTo>
                  <a:pt x="6785" y="35595"/>
                </a:lnTo>
                <a:lnTo>
                  <a:pt x="7381" y="49447"/>
                </a:lnTo>
                <a:lnTo>
                  <a:pt x="8730" y="60587"/>
                </a:lnTo>
                <a:lnTo>
                  <a:pt x="10583" y="69919"/>
                </a:lnTo>
                <a:lnTo>
                  <a:pt x="12771" y="78045"/>
                </a:lnTo>
                <a:lnTo>
                  <a:pt x="14229" y="86320"/>
                </a:lnTo>
                <a:lnTo>
                  <a:pt x="15201" y="94694"/>
                </a:lnTo>
                <a:lnTo>
                  <a:pt x="15849" y="103134"/>
                </a:lnTo>
                <a:lnTo>
                  <a:pt x="16569" y="142992"/>
                </a:lnTo>
                <a:lnTo>
                  <a:pt x="17111" y="234691"/>
                </a:lnTo>
                <a:lnTo>
                  <a:pt x="18075" y="240281"/>
                </a:lnTo>
                <a:lnTo>
                  <a:pt x="19670" y="244959"/>
                </a:lnTo>
                <a:lnTo>
                  <a:pt x="25718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80"/>
          <p:cNvSpPr/>
          <p:nvPr/>
        </p:nvSpPr>
        <p:spPr>
          <a:xfrm>
            <a:off x="6595109" y="1371600"/>
            <a:ext cx="75842" cy="197113"/>
          </a:xfrm>
          <a:custGeom>
            <a:avLst/>
            <a:gdLst/>
            <a:ahLst/>
            <a:cxnLst/>
            <a:rect l="0" t="0" r="0" b="0"/>
            <a:pathLst>
              <a:path w="75842" h="197113">
                <a:moveTo>
                  <a:pt x="25718" y="25717"/>
                </a:moveTo>
                <a:lnTo>
                  <a:pt x="21167" y="34819"/>
                </a:lnTo>
                <a:lnTo>
                  <a:pt x="19826" y="38452"/>
                </a:lnTo>
                <a:lnTo>
                  <a:pt x="18933" y="41827"/>
                </a:lnTo>
                <a:lnTo>
                  <a:pt x="18337" y="45030"/>
                </a:lnTo>
                <a:lnTo>
                  <a:pt x="16988" y="49070"/>
                </a:lnTo>
                <a:lnTo>
                  <a:pt x="15135" y="53668"/>
                </a:lnTo>
                <a:lnTo>
                  <a:pt x="12948" y="58638"/>
                </a:lnTo>
                <a:lnTo>
                  <a:pt x="11490" y="66715"/>
                </a:lnTo>
                <a:lnTo>
                  <a:pt x="10518" y="76861"/>
                </a:lnTo>
                <a:lnTo>
                  <a:pt x="9870" y="88388"/>
                </a:lnTo>
                <a:lnTo>
                  <a:pt x="9149" y="111356"/>
                </a:lnTo>
                <a:lnTo>
                  <a:pt x="8957" y="122815"/>
                </a:lnTo>
                <a:lnTo>
                  <a:pt x="9782" y="132359"/>
                </a:lnTo>
                <a:lnTo>
                  <a:pt x="11284" y="140627"/>
                </a:lnTo>
                <a:lnTo>
                  <a:pt x="13238" y="148043"/>
                </a:lnTo>
                <a:lnTo>
                  <a:pt x="14541" y="153940"/>
                </a:lnTo>
                <a:lnTo>
                  <a:pt x="15409" y="158824"/>
                </a:lnTo>
                <a:lnTo>
                  <a:pt x="15988" y="163033"/>
                </a:lnTo>
                <a:lnTo>
                  <a:pt x="17326" y="167743"/>
                </a:lnTo>
                <a:lnTo>
                  <a:pt x="19171" y="172789"/>
                </a:lnTo>
                <a:lnTo>
                  <a:pt x="21353" y="178057"/>
                </a:lnTo>
                <a:lnTo>
                  <a:pt x="23761" y="182522"/>
                </a:lnTo>
                <a:lnTo>
                  <a:pt x="26318" y="186451"/>
                </a:lnTo>
                <a:lnTo>
                  <a:pt x="32715" y="195050"/>
                </a:lnTo>
                <a:lnTo>
                  <a:pt x="35145" y="195756"/>
                </a:lnTo>
                <a:lnTo>
                  <a:pt x="38671" y="196226"/>
                </a:lnTo>
                <a:lnTo>
                  <a:pt x="42926" y="196540"/>
                </a:lnTo>
                <a:lnTo>
                  <a:pt x="46715" y="196749"/>
                </a:lnTo>
                <a:lnTo>
                  <a:pt x="58070" y="197112"/>
                </a:lnTo>
                <a:lnTo>
                  <a:pt x="59668" y="196178"/>
                </a:lnTo>
                <a:lnTo>
                  <a:pt x="61687" y="194603"/>
                </a:lnTo>
                <a:lnTo>
                  <a:pt x="63985" y="192600"/>
                </a:lnTo>
                <a:lnTo>
                  <a:pt x="65517" y="189360"/>
                </a:lnTo>
                <a:lnTo>
                  <a:pt x="66538" y="185295"/>
                </a:lnTo>
                <a:lnTo>
                  <a:pt x="67219" y="180680"/>
                </a:lnTo>
                <a:lnTo>
                  <a:pt x="72728" y="151430"/>
                </a:lnTo>
                <a:lnTo>
                  <a:pt x="74203" y="141911"/>
                </a:lnTo>
                <a:lnTo>
                  <a:pt x="75186" y="133660"/>
                </a:lnTo>
                <a:lnTo>
                  <a:pt x="75841" y="126254"/>
                </a:lnTo>
                <a:lnTo>
                  <a:pt x="75327" y="119411"/>
                </a:lnTo>
                <a:lnTo>
                  <a:pt x="74031" y="112945"/>
                </a:lnTo>
                <a:lnTo>
                  <a:pt x="72214" y="106729"/>
                </a:lnTo>
                <a:lnTo>
                  <a:pt x="69098" y="97823"/>
                </a:lnTo>
                <a:lnTo>
                  <a:pt x="60556" y="75226"/>
                </a:lnTo>
                <a:lnTo>
                  <a:pt x="56563" y="65391"/>
                </a:lnTo>
                <a:lnTo>
                  <a:pt x="52949" y="56929"/>
                </a:lnTo>
                <a:lnTo>
                  <a:pt x="49587" y="49382"/>
                </a:lnTo>
                <a:lnTo>
                  <a:pt x="46393" y="43399"/>
                </a:lnTo>
                <a:lnTo>
                  <a:pt x="43312" y="38457"/>
                </a:lnTo>
                <a:lnTo>
                  <a:pt x="40304" y="34211"/>
                </a:lnTo>
                <a:lnTo>
                  <a:pt x="37347" y="30427"/>
                </a:lnTo>
                <a:lnTo>
                  <a:pt x="34423" y="26952"/>
                </a:lnTo>
                <a:lnTo>
                  <a:pt x="31522" y="23683"/>
                </a:lnTo>
                <a:lnTo>
                  <a:pt x="23218" y="14970"/>
                </a:lnTo>
                <a:lnTo>
                  <a:pt x="10373" y="189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81"/>
          <p:cNvSpPr/>
          <p:nvPr/>
        </p:nvSpPr>
        <p:spPr>
          <a:xfrm>
            <a:off x="6715125" y="1388744"/>
            <a:ext cx="107330" cy="203962"/>
          </a:xfrm>
          <a:custGeom>
            <a:avLst/>
            <a:gdLst/>
            <a:ahLst/>
            <a:cxnLst/>
            <a:rect l="0" t="0" r="0" b="0"/>
            <a:pathLst>
              <a:path w="107330" h="203962">
                <a:moveTo>
                  <a:pt x="42862" y="0"/>
                </a:moveTo>
                <a:lnTo>
                  <a:pt x="38312" y="13653"/>
                </a:lnTo>
                <a:lnTo>
                  <a:pt x="36018" y="18627"/>
                </a:lnTo>
                <a:lnTo>
                  <a:pt x="33537" y="22896"/>
                </a:lnTo>
                <a:lnTo>
                  <a:pt x="30930" y="26694"/>
                </a:lnTo>
                <a:lnTo>
                  <a:pt x="28240" y="33036"/>
                </a:lnTo>
                <a:lnTo>
                  <a:pt x="25494" y="41074"/>
                </a:lnTo>
                <a:lnTo>
                  <a:pt x="22711" y="50243"/>
                </a:lnTo>
                <a:lnTo>
                  <a:pt x="19903" y="58261"/>
                </a:lnTo>
                <a:lnTo>
                  <a:pt x="17078" y="65511"/>
                </a:lnTo>
                <a:lnTo>
                  <a:pt x="14244" y="72249"/>
                </a:lnTo>
                <a:lnTo>
                  <a:pt x="11400" y="82456"/>
                </a:lnTo>
                <a:lnTo>
                  <a:pt x="8552" y="94976"/>
                </a:lnTo>
                <a:lnTo>
                  <a:pt x="5701" y="109038"/>
                </a:lnTo>
                <a:lnTo>
                  <a:pt x="3801" y="120317"/>
                </a:lnTo>
                <a:lnTo>
                  <a:pt x="2534" y="129741"/>
                </a:lnTo>
                <a:lnTo>
                  <a:pt x="1689" y="137930"/>
                </a:lnTo>
                <a:lnTo>
                  <a:pt x="1126" y="146246"/>
                </a:lnTo>
                <a:lnTo>
                  <a:pt x="751" y="154647"/>
                </a:lnTo>
                <a:lnTo>
                  <a:pt x="500" y="163106"/>
                </a:lnTo>
                <a:lnTo>
                  <a:pt x="1286" y="169697"/>
                </a:lnTo>
                <a:lnTo>
                  <a:pt x="2762" y="175044"/>
                </a:lnTo>
                <a:lnTo>
                  <a:pt x="4698" y="179561"/>
                </a:lnTo>
                <a:lnTo>
                  <a:pt x="6942" y="183525"/>
                </a:lnTo>
                <a:lnTo>
                  <a:pt x="9391" y="187120"/>
                </a:lnTo>
                <a:lnTo>
                  <a:pt x="11975" y="190470"/>
                </a:lnTo>
                <a:lnTo>
                  <a:pt x="14651" y="193655"/>
                </a:lnTo>
                <a:lnTo>
                  <a:pt x="17388" y="196731"/>
                </a:lnTo>
                <a:lnTo>
                  <a:pt x="20164" y="199734"/>
                </a:lnTo>
                <a:lnTo>
                  <a:pt x="22967" y="201736"/>
                </a:lnTo>
                <a:lnTo>
                  <a:pt x="25789" y="203071"/>
                </a:lnTo>
                <a:lnTo>
                  <a:pt x="28623" y="203961"/>
                </a:lnTo>
                <a:lnTo>
                  <a:pt x="31464" y="203602"/>
                </a:lnTo>
                <a:lnTo>
                  <a:pt x="34311" y="202410"/>
                </a:lnTo>
                <a:lnTo>
                  <a:pt x="37162" y="200662"/>
                </a:lnTo>
                <a:lnTo>
                  <a:pt x="40966" y="199498"/>
                </a:lnTo>
                <a:lnTo>
                  <a:pt x="45408" y="198721"/>
                </a:lnTo>
                <a:lnTo>
                  <a:pt x="50275" y="198203"/>
                </a:lnTo>
                <a:lnTo>
                  <a:pt x="54471" y="195953"/>
                </a:lnTo>
                <a:lnTo>
                  <a:pt x="58222" y="192548"/>
                </a:lnTo>
                <a:lnTo>
                  <a:pt x="61674" y="188373"/>
                </a:lnTo>
                <a:lnTo>
                  <a:pt x="66833" y="182732"/>
                </a:lnTo>
                <a:lnTo>
                  <a:pt x="80186" y="168845"/>
                </a:lnTo>
                <a:lnTo>
                  <a:pt x="85842" y="162093"/>
                </a:lnTo>
                <a:lnTo>
                  <a:pt x="90565" y="155687"/>
                </a:lnTo>
                <a:lnTo>
                  <a:pt x="94667" y="149512"/>
                </a:lnTo>
                <a:lnTo>
                  <a:pt x="97401" y="143490"/>
                </a:lnTo>
                <a:lnTo>
                  <a:pt x="99224" y="137570"/>
                </a:lnTo>
                <a:lnTo>
                  <a:pt x="100439" y="131719"/>
                </a:lnTo>
                <a:lnTo>
                  <a:pt x="102202" y="126865"/>
                </a:lnTo>
                <a:lnTo>
                  <a:pt x="104330" y="122677"/>
                </a:lnTo>
                <a:lnTo>
                  <a:pt x="106701" y="118932"/>
                </a:lnTo>
                <a:lnTo>
                  <a:pt x="107329" y="114531"/>
                </a:lnTo>
                <a:lnTo>
                  <a:pt x="106795" y="109692"/>
                </a:lnTo>
                <a:lnTo>
                  <a:pt x="99094" y="79135"/>
                </a:lnTo>
                <a:lnTo>
                  <a:pt x="96542" y="71807"/>
                </a:lnTo>
                <a:lnTo>
                  <a:pt x="93889" y="65969"/>
                </a:lnTo>
                <a:lnTo>
                  <a:pt x="91168" y="61125"/>
                </a:lnTo>
                <a:lnTo>
                  <a:pt x="88401" y="56942"/>
                </a:lnTo>
                <a:lnTo>
                  <a:pt x="85604" y="53202"/>
                </a:lnTo>
                <a:lnTo>
                  <a:pt x="82787" y="49756"/>
                </a:lnTo>
                <a:lnTo>
                  <a:pt x="79003" y="46506"/>
                </a:lnTo>
                <a:lnTo>
                  <a:pt x="74576" y="43386"/>
                </a:lnTo>
                <a:lnTo>
                  <a:pt x="69720" y="40354"/>
                </a:lnTo>
                <a:lnTo>
                  <a:pt x="64578" y="37381"/>
                </a:lnTo>
                <a:lnTo>
                  <a:pt x="53783" y="31536"/>
                </a:lnTo>
                <a:lnTo>
                  <a:pt x="49190" y="29597"/>
                </a:lnTo>
                <a:lnTo>
                  <a:pt x="45177" y="28304"/>
                </a:lnTo>
                <a:lnTo>
                  <a:pt x="41547" y="27442"/>
                </a:lnTo>
                <a:lnTo>
                  <a:pt x="38175" y="25915"/>
                </a:lnTo>
                <a:lnTo>
                  <a:pt x="34976" y="23944"/>
                </a:lnTo>
                <a:lnTo>
                  <a:pt x="31889" y="21678"/>
                </a:lnTo>
                <a:lnTo>
                  <a:pt x="28879" y="20167"/>
                </a:lnTo>
                <a:lnTo>
                  <a:pt x="25920" y="19160"/>
                </a:lnTo>
                <a:lnTo>
                  <a:pt x="0" y="171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82"/>
          <p:cNvSpPr/>
          <p:nvPr/>
        </p:nvSpPr>
        <p:spPr>
          <a:xfrm>
            <a:off x="6963727" y="1389211"/>
            <a:ext cx="197168" cy="25252"/>
          </a:xfrm>
          <a:custGeom>
            <a:avLst/>
            <a:gdLst/>
            <a:ahLst/>
            <a:cxnLst/>
            <a:rect l="0" t="0" r="0" b="0"/>
            <a:pathLst>
              <a:path w="197168" h="25252">
                <a:moveTo>
                  <a:pt x="0" y="25251"/>
                </a:moveTo>
                <a:lnTo>
                  <a:pt x="9101" y="20700"/>
                </a:lnTo>
                <a:lnTo>
                  <a:pt x="14640" y="19360"/>
                </a:lnTo>
                <a:lnTo>
                  <a:pt x="21190" y="18466"/>
                </a:lnTo>
                <a:lnTo>
                  <a:pt x="28414" y="17870"/>
                </a:lnTo>
                <a:lnTo>
                  <a:pt x="37993" y="16521"/>
                </a:lnTo>
                <a:lnTo>
                  <a:pt x="105804" y="4851"/>
                </a:lnTo>
                <a:lnTo>
                  <a:pt x="120066" y="3079"/>
                </a:lnTo>
                <a:lnTo>
                  <a:pt x="133384" y="1897"/>
                </a:lnTo>
                <a:lnTo>
                  <a:pt x="162712" y="234"/>
                </a:lnTo>
                <a:lnTo>
                  <a:pt x="168482" y="0"/>
                </a:lnTo>
                <a:lnTo>
                  <a:pt x="173281" y="797"/>
                </a:lnTo>
                <a:lnTo>
                  <a:pt x="177433" y="2281"/>
                </a:lnTo>
                <a:lnTo>
                  <a:pt x="181153" y="4223"/>
                </a:lnTo>
                <a:lnTo>
                  <a:pt x="184587" y="5517"/>
                </a:lnTo>
                <a:lnTo>
                  <a:pt x="187828" y="6380"/>
                </a:lnTo>
                <a:lnTo>
                  <a:pt x="197167" y="81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83"/>
          <p:cNvSpPr/>
          <p:nvPr/>
        </p:nvSpPr>
        <p:spPr>
          <a:xfrm>
            <a:off x="6963727" y="1457325"/>
            <a:ext cx="222886" cy="42863"/>
          </a:xfrm>
          <a:custGeom>
            <a:avLst/>
            <a:gdLst/>
            <a:ahLst/>
            <a:cxnLst/>
            <a:rect l="0" t="0" r="0" b="0"/>
            <a:pathLst>
              <a:path w="222886" h="42863">
                <a:moveTo>
                  <a:pt x="0" y="42862"/>
                </a:moveTo>
                <a:lnTo>
                  <a:pt x="54203" y="42862"/>
                </a:lnTo>
                <a:lnTo>
                  <a:pt x="63758" y="41910"/>
                </a:lnTo>
                <a:lnTo>
                  <a:pt x="72033" y="40322"/>
                </a:lnTo>
                <a:lnTo>
                  <a:pt x="79455" y="38311"/>
                </a:lnTo>
                <a:lnTo>
                  <a:pt x="89164" y="36018"/>
                </a:lnTo>
                <a:lnTo>
                  <a:pt x="136428" y="25494"/>
                </a:lnTo>
                <a:lnTo>
                  <a:pt x="148102" y="22711"/>
                </a:lnTo>
                <a:lnTo>
                  <a:pt x="158742" y="20855"/>
                </a:lnTo>
                <a:lnTo>
                  <a:pt x="168693" y="19618"/>
                </a:lnTo>
                <a:lnTo>
                  <a:pt x="178185" y="18794"/>
                </a:lnTo>
                <a:lnTo>
                  <a:pt x="185465" y="17292"/>
                </a:lnTo>
                <a:lnTo>
                  <a:pt x="191271" y="15338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84"/>
          <p:cNvSpPr/>
          <p:nvPr/>
        </p:nvSpPr>
        <p:spPr>
          <a:xfrm>
            <a:off x="7349490" y="1234440"/>
            <a:ext cx="42863" cy="197168"/>
          </a:xfrm>
          <a:custGeom>
            <a:avLst/>
            <a:gdLst/>
            <a:ahLst/>
            <a:cxnLst/>
            <a:rect l="0" t="0" r="0" b="0"/>
            <a:pathLst>
              <a:path w="42863" h="197168">
                <a:moveTo>
                  <a:pt x="0" y="0"/>
                </a:moveTo>
                <a:lnTo>
                  <a:pt x="4551" y="9101"/>
                </a:lnTo>
                <a:lnTo>
                  <a:pt x="5891" y="12735"/>
                </a:lnTo>
                <a:lnTo>
                  <a:pt x="6785" y="16110"/>
                </a:lnTo>
                <a:lnTo>
                  <a:pt x="7381" y="19312"/>
                </a:lnTo>
                <a:lnTo>
                  <a:pt x="7777" y="23352"/>
                </a:lnTo>
                <a:lnTo>
                  <a:pt x="8043" y="27950"/>
                </a:lnTo>
                <a:lnTo>
                  <a:pt x="8219" y="32921"/>
                </a:lnTo>
                <a:lnTo>
                  <a:pt x="8525" y="73773"/>
                </a:lnTo>
                <a:lnTo>
                  <a:pt x="8541" y="80615"/>
                </a:lnTo>
                <a:lnTo>
                  <a:pt x="9504" y="87080"/>
                </a:lnTo>
                <a:lnTo>
                  <a:pt x="11098" y="93296"/>
                </a:lnTo>
                <a:lnTo>
                  <a:pt x="13114" y="99345"/>
                </a:lnTo>
                <a:lnTo>
                  <a:pt x="14457" y="105282"/>
                </a:lnTo>
                <a:lnTo>
                  <a:pt x="15353" y="111145"/>
                </a:lnTo>
                <a:lnTo>
                  <a:pt x="15950" y="116959"/>
                </a:lnTo>
                <a:lnTo>
                  <a:pt x="16348" y="123693"/>
                </a:lnTo>
                <a:lnTo>
                  <a:pt x="16790" y="138794"/>
                </a:lnTo>
                <a:lnTo>
                  <a:pt x="17040" y="158811"/>
                </a:lnTo>
                <a:lnTo>
                  <a:pt x="18027" y="163976"/>
                </a:lnTo>
                <a:lnTo>
                  <a:pt x="19638" y="168372"/>
                </a:lnTo>
                <a:lnTo>
                  <a:pt x="32743" y="194102"/>
                </a:lnTo>
                <a:lnTo>
                  <a:pt x="34211" y="195124"/>
                </a:lnTo>
                <a:lnTo>
                  <a:pt x="36142" y="195805"/>
                </a:lnTo>
                <a:lnTo>
                  <a:pt x="42862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85"/>
          <p:cNvSpPr/>
          <p:nvPr/>
        </p:nvSpPr>
        <p:spPr>
          <a:xfrm>
            <a:off x="7452359" y="1191577"/>
            <a:ext cx="42864" cy="221739"/>
          </a:xfrm>
          <a:custGeom>
            <a:avLst/>
            <a:gdLst/>
            <a:ahLst/>
            <a:cxnLst/>
            <a:rect l="0" t="0" r="0" b="0"/>
            <a:pathLst>
              <a:path w="42864" h="221739">
                <a:moveTo>
                  <a:pt x="0" y="0"/>
                </a:moveTo>
                <a:lnTo>
                  <a:pt x="4551" y="9102"/>
                </a:lnTo>
                <a:lnTo>
                  <a:pt x="5892" y="13688"/>
                </a:lnTo>
                <a:lnTo>
                  <a:pt x="6786" y="18650"/>
                </a:lnTo>
                <a:lnTo>
                  <a:pt x="7381" y="23864"/>
                </a:lnTo>
                <a:lnTo>
                  <a:pt x="8732" y="29244"/>
                </a:lnTo>
                <a:lnTo>
                  <a:pt x="10583" y="34736"/>
                </a:lnTo>
                <a:lnTo>
                  <a:pt x="12772" y="40302"/>
                </a:lnTo>
                <a:lnTo>
                  <a:pt x="14230" y="45918"/>
                </a:lnTo>
                <a:lnTo>
                  <a:pt x="15202" y="51567"/>
                </a:lnTo>
                <a:lnTo>
                  <a:pt x="15850" y="57238"/>
                </a:lnTo>
                <a:lnTo>
                  <a:pt x="16282" y="69591"/>
                </a:lnTo>
                <a:lnTo>
                  <a:pt x="16761" y="106177"/>
                </a:lnTo>
                <a:lnTo>
                  <a:pt x="17842" y="126030"/>
                </a:lnTo>
                <a:lnTo>
                  <a:pt x="19515" y="145932"/>
                </a:lnTo>
                <a:lnTo>
                  <a:pt x="21583" y="165868"/>
                </a:lnTo>
                <a:lnTo>
                  <a:pt x="23914" y="180111"/>
                </a:lnTo>
                <a:lnTo>
                  <a:pt x="26420" y="190559"/>
                </a:lnTo>
                <a:lnTo>
                  <a:pt x="29044" y="198477"/>
                </a:lnTo>
                <a:lnTo>
                  <a:pt x="30793" y="204708"/>
                </a:lnTo>
                <a:lnTo>
                  <a:pt x="31959" y="209814"/>
                </a:lnTo>
                <a:lnTo>
                  <a:pt x="32736" y="214171"/>
                </a:lnTo>
                <a:lnTo>
                  <a:pt x="34207" y="217076"/>
                </a:lnTo>
                <a:lnTo>
                  <a:pt x="36139" y="219012"/>
                </a:lnTo>
                <a:lnTo>
                  <a:pt x="40871" y="221738"/>
                </a:lnTo>
                <a:lnTo>
                  <a:pt x="42863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686"/>
          <p:cNvSpPr/>
          <p:nvPr/>
        </p:nvSpPr>
        <p:spPr>
          <a:xfrm>
            <a:off x="7555230" y="1148715"/>
            <a:ext cx="77153" cy="420053"/>
          </a:xfrm>
          <a:custGeom>
            <a:avLst/>
            <a:gdLst/>
            <a:ahLst/>
            <a:cxnLst/>
            <a:rect l="0" t="0" r="0" b="0"/>
            <a:pathLst>
              <a:path w="77153" h="420053">
                <a:moveTo>
                  <a:pt x="77152" y="0"/>
                </a:moveTo>
                <a:lnTo>
                  <a:pt x="77152" y="47726"/>
                </a:lnTo>
                <a:lnTo>
                  <a:pt x="76200" y="57535"/>
                </a:lnTo>
                <a:lnTo>
                  <a:pt x="74612" y="66932"/>
                </a:lnTo>
                <a:lnTo>
                  <a:pt x="72601" y="76053"/>
                </a:lnTo>
                <a:lnTo>
                  <a:pt x="70308" y="88802"/>
                </a:lnTo>
                <a:lnTo>
                  <a:pt x="65221" y="120747"/>
                </a:lnTo>
                <a:lnTo>
                  <a:pt x="61577" y="138601"/>
                </a:lnTo>
                <a:lnTo>
                  <a:pt x="57244" y="157170"/>
                </a:lnTo>
                <a:lnTo>
                  <a:pt x="48302" y="191773"/>
                </a:lnTo>
                <a:lnTo>
                  <a:pt x="41152" y="216677"/>
                </a:lnTo>
                <a:lnTo>
                  <a:pt x="36960" y="228271"/>
                </a:lnTo>
                <a:lnTo>
                  <a:pt x="32260" y="239811"/>
                </a:lnTo>
                <a:lnTo>
                  <a:pt x="27221" y="251314"/>
                </a:lnTo>
                <a:lnTo>
                  <a:pt x="23863" y="260887"/>
                </a:lnTo>
                <a:lnTo>
                  <a:pt x="21623" y="269175"/>
                </a:lnTo>
                <a:lnTo>
                  <a:pt x="20130" y="276605"/>
                </a:lnTo>
                <a:lnTo>
                  <a:pt x="18182" y="284416"/>
                </a:lnTo>
                <a:lnTo>
                  <a:pt x="15931" y="292480"/>
                </a:lnTo>
                <a:lnTo>
                  <a:pt x="13478" y="300714"/>
                </a:lnTo>
                <a:lnTo>
                  <a:pt x="11843" y="309061"/>
                </a:lnTo>
                <a:lnTo>
                  <a:pt x="10753" y="317483"/>
                </a:lnTo>
                <a:lnTo>
                  <a:pt x="10026" y="325955"/>
                </a:lnTo>
                <a:lnTo>
                  <a:pt x="8588" y="335413"/>
                </a:lnTo>
                <a:lnTo>
                  <a:pt x="6678" y="345529"/>
                </a:lnTo>
                <a:lnTo>
                  <a:pt x="4452" y="356082"/>
                </a:lnTo>
                <a:lnTo>
                  <a:pt x="2968" y="364071"/>
                </a:lnTo>
                <a:lnTo>
                  <a:pt x="1318" y="375486"/>
                </a:lnTo>
                <a:lnTo>
                  <a:pt x="390" y="387268"/>
                </a:lnTo>
                <a:lnTo>
                  <a:pt x="173" y="396274"/>
                </a:lnTo>
                <a:lnTo>
                  <a:pt x="0" y="420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87"/>
          <p:cNvSpPr/>
          <p:nvPr/>
        </p:nvSpPr>
        <p:spPr>
          <a:xfrm>
            <a:off x="7676911" y="1315226"/>
            <a:ext cx="195502" cy="286577"/>
          </a:xfrm>
          <a:custGeom>
            <a:avLst/>
            <a:gdLst/>
            <a:ahLst/>
            <a:cxnLst/>
            <a:rect l="0" t="0" r="0" b="0"/>
            <a:pathLst>
              <a:path w="195502" h="286577">
                <a:moveTo>
                  <a:pt x="195501" y="4939"/>
                </a:moveTo>
                <a:lnTo>
                  <a:pt x="181848" y="388"/>
                </a:lnTo>
                <a:lnTo>
                  <a:pt x="175922" y="0"/>
                </a:lnTo>
                <a:lnTo>
                  <a:pt x="170066" y="693"/>
                </a:lnTo>
                <a:lnTo>
                  <a:pt x="164256" y="2108"/>
                </a:lnTo>
                <a:lnTo>
                  <a:pt x="158478" y="3052"/>
                </a:lnTo>
                <a:lnTo>
                  <a:pt x="152722" y="3681"/>
                </a:lnTo>
                <a:lnTo>
                  <a:pt x="146979" y="4100"/>
                </a:lnTo>
                <a:lnTo>
                  <a:pt x="140293" y="5332"/>
                </a:lnTo>
                <a:lnTo>
                  <a:pt x="132978" y="7106"/>
                </a:lnTo>
                <a:lnTo>
                  <a:pt x="125244" y="9241"/>
                </a:lnTo>
                <a:lnTo>
                  <a:pt x="116278" y="12569"/>
                </a:lnTo>
                <a:lnTo>
                  <a:pt x="106491" y="16693"/>
                </a:lnTo>
                <a:lnTo>
                  <a:pt x="96156" y="21347"/>
                </a:lnTo>
                <a:lnTo>
                  <a:pt x="85456" y="25403"/>
                </a:lnTo>
                <a:lnTo>
                  <a:pt x="74513" y="29059"/>
                </a:lnTo>
                <a:lnTo>
                  <a:pt x="63408" y="32449"/>
                </a:lnTo>
                <a:lnTo>
                  <a:pt x="55051" y="35661"/>
                </a:lnTo>
                <a:lnTo>
                  <a:pt x="48528" y="38755"/>
                </a:lnTo>
                <a:lnTo>
                  <a:pt x="43226" y="41771"/>
                </a:lnTo>
                <a:lnTo>
                  <a:pt x="38739" y="44733"/>
                </a:lnTo>
                <a:lnTo>
                  <a:pt x="34796" y="47661"/>
                </a:lnTo>
                <a:lnTo>
                  <a:pt x="31214" y="50565"/>
                </a:lnTo>
                <a:lnTo>
                  <a:pt x="28827" y="53454"/>
                </a:lnTo>
                <a:lnTo>
                  <a:pt x="27235" y="56332"/>
                </a:lnTo>
                <a:lnTo>
                  <a:pt x="24514" y="63023"/>
                </a:lnTo>
                <a:lnTo>
                  <a:pt x="20130" y="72346"/>
                </a:lnTo>
                <a:lnTo>
                  <a:pt x="17627" y="78452"/>
                </a:lnTo>
                <a:lnTo>
                  <a:pt x="15006" y="85380"/>
                </a:lnTo>
                <a:lnTo>
                  <a:pt x="12306" y="92856"/>
                </a:lnTo>
                <a:lnTo>
                  <a:pt x="9553" y="102603"/>
                </a:lnTo>
                <a:lnTo>
                  <a:pt x="6766" y="113863"/>
                </a:lnTo>
                <a:lnTo>
                  <a:pt x="3955" y="126132"/>
                </a:lnTo>
                <a:lnTo>
                  <a:pt x="2081" y="135264"/>
                </a:lnTo>
                <a:lnTo>
                  <a:pt x="832" y="142305"/>
                </a:lnTo>
                <a:lnTo>
                  <a:pt x="0" y="147951"/>
                </a:lnTo>
                <a:lnTo>
                  <a:pt x="1349" y="151715"/>
                </a:lnTo>
                <a:lnTo>
                  <a:pt x="4154" y="154225"/>
                </a:lnTo>
                <a:lnTo>
                  <a:pt x="7929" y="155898"/>
                </a:lnTo>
                <a:lnTo>
                  <a:pt x="11398" y="157013"/>
                </a:lnTo>
                <a:lnTo>
                  <a:pt x="14663" y="157757"/>
                </a:lnTo>
                <a:lnTo>
                  <a:pt x="17792" y="158252"/>
                </a:lnTo>
                <a:lnTo>
                  <a:pt x="21784" y="157630"/>
                </a:lnTo>
                <a:lnTo>
                  <a:pt x="26349" y="156263"/>
                </a:lnTo>
                <a:lnTo>
                  <a:pt x="31298" y="154399"/>
                </a:lnTo>
                <a:lnTo>
                  <a:pt x="37455" y="153156"/>
                </a:lnTo>
                <a:lnTo>
                  <a:pt x="44417" y="152328"/>
                </a:lnTo>
                <a:lnTo>
                  <a:pt x="51916" y="151776"/>
                </a:lnTo>
                <a:lnTo>
                  <a:pt x="60726" y="150455"/>
                </a:lnTo>
                <a:lnTo>
                  <a:pt x="70408" y="148622"/>
                </a:lnTo>
                <a:lnTo>
                  <a:pt x="80673" y="146447"/>
                </a:lnTo>
                <a:lnTo>
                  <a:pt x="89421" y="144998"/>
                </a:lnTo>
                <a:lnTo>
                  <a:pt x="97159" y="144031"/>
                </a:lnTo>
                <a:lnTo>
                  <a:pt x="104223" y="143387"/>
                </a:lnTo>
                <a:lnTo>
                  <a:pt x="111788" y="142958"/>
                </a:lnTo>
                <a:lnTo>
                  <a:pt x="127815" y="142480"/>
                </a:lnTo>
                <a:lnTo>
                  <a:pt x="134185" y="143306"/>
                </a:lnTo>
                <a:lnTo>
                  <a:pt x="139383" y="144808"/>
                </a:lnTo>
                <a:lnTo>
                  <a:pt x="143802" y="146763"/>
                </a:lnTo>
                <a:lnTo>
                  <a:pt x="147700" y="148065"/>
                </a:lnTo>
                <a:lnTo>
                  <a:pt x="151252" y="148934"/>
                </a:lnTo>
                <a:lnTo>
                  <a:pt x="154571" y="149513"/>
                </a:lnTo>
                <a:lnTo>
                  <a:pt x="158689" y="151804"/>
                </a:lnTo>
                <a:lnTo>
                  <a:pt x="163340" y="155236"/>
                </a:lnTo>
                <a:lnTo>
                  <a:pt x="168346" y="159430"/>
                </a:lnTo>
                <a:lnTo>
                  <a:pt x="171682" y="163178"/>
                </a:lnTo>
                <a:lnTo>
                  <a:pt x="175390" y="169882"/>
                </a:lnTo>
                <a:lnTo>
                  <a:pt x="177038" y="178577"/>
                </a:lnTo>
                <a:lnTo>
                  <a:pt x="177477" y="183562"/>
                </a:lnTo>
                <a:lnTo>
                  <a:pt x="177770" y="188791"/>
                </a:lnTo>
                <a:lnTo>
                  <a:pt x="178095" y="199681"/>
                </a:lnTo>
                <a:lnTo>
                  <a:pt x="177230" y="204299"/>
                </a:lnTo>
                <a:lnTo>
                  <a:pt x="173728" y="211971"/>
                </a:lnTo>
                <a:lnTo>
                  <a:pt x="170508" y="216302"/>
                </a:lnTo>
                <a:lnTo>
                  <a:pt x="166457" y="221095"/>
                </a:lnTo>
                <a:lnTo>
                  <a:pt x="161850" y="226195"/>
                </a:lnTo>
                <a:lnTo>
                  <a:pt x="156875" y="230548"/>
                </a:lnTo>
                <a:lnTo>
                  <a:pt x="151653" y="234403"/>
                </a:lnTo>
                <a:lnTo>
                  <a:pt x="146266" y="237925"/>
                </a:lnTo>
                <a:lnTo>
                  <a:pt x="139818" y="243130"/>
                </a:lnTo>
                <a:lnTo>
                  <a:pt x="132661" y="249458"/>
                </a:lnTo>
                <a:lnTo>
                  <a:pt x="125032" y="256534"/>
                </a:lnTo>
                <a:lnTo>
                  <a:pt x="117090" y="262204"/>
                </a:lnTo>
                <a:lnTo>
                  <a:pt x="108937" y="266936"/>
                </a:lnTo>
                <a:lnTo>
                  <a:pt x="100644" y="271044"/>
                </a:lnTo>
                <a:lnTo>
                  <a:pt x="93211" y="273782"/>
                </a:lnTo>
                <a:lnTo>
                  <a:pt x="86350" y="275608"/>
                </a:lnTo>
                <a:lnTo>
                  <a:pt x="79871" y="276824"/>
                </a:lnTo>
                <a:lnTo>
                  <a:pt x="74599" y="277636"/>
                </a:lnTo>
                <a:lnTo>
                  <a:pt x="70133" y="278177"/>
                </a:lnTo>
                <a:lnTo>
                  <a:pt x="66203" y="278537"/>
                </a:lnTo>
                <a:lnTo>
                  <a:pt x="61677" y="279730"/>
                </a:lnTo>
                <a:lnTo>
                  <a:pt x="56755" y="281478"/>
                </a:lnTo>
                <a:lnTo>
                  <a:pt x="51569" y="283596"/>
                </a:lnTo>
                <a:lnTo>
                  <a:pt x="47159" y="285007"/>
                </a:lnTo>
                <a:lnTo>
                  <a:pt x="43266" y="285949"/>
                </a:lnTo>
                <a:lnTo>
                  <a:pt x="39719" y="286576"/>
                </a:lnTo>
                <a:lnTo>
                  <a:pt x="37354" y="286042"/>
                </a:lnTo>
                <a:lnTo>
                  <a:pt x="35777" y="284733"/>
                </a:lnTo>
                <a:lnTo>
                  <a:pt x="34726" y="282908"/>
                </a:lnTo>
                <a:lnTo>
                  <a:pt x="32120" y="280739"/>
                </a:lnTo>
                <a:lnTo>
                  <a:pt x="28478" y="278341"/>
                </a:lnTo>
                <a:lnTo>
                  <a:pt x="15479" y="2706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688"/>
          <p:cNvSpPr/>
          <p:nvPr/>
        </p:nvSpPr>
        <p:spPr>
          <a:xfrm>
            <a:off x="7846694" y="1363027"/>
            <a:ext cx="244510" cy="205558"/>
          </a:xfrm>
          <a:custGeom>
            <a:avLst/>
            <a:gdLst/>
            <a:ahLst/>
            <a:cxnLst/>
            <a:rect l="0" t="0" r="0" b="0"/>
            <a:pathLst>
              <a:path w="244510" h="205558">
                <a:moveTo>
                  <a:pt x="102871" y="0"/>
                </a:moveTo>
                <a:lnTo>
                  <a:pt x="93770" y="4551"/>
                </a:lnTo>
                <a:lnTo>
                  <a:pt x="86761" y="9325"/>
                </a:lnTo>
                <a:lnTo>
                  <a:pt x="83559" y="11932"/>
                </a:lnTo>
                <a:lnTo>
                  <a:pt x="80470" y="15575"/>
                </a:lnTo>
                <a:lnTo>
                  <a:pt x="77460" y="19908"/>
                </a:lnTo>
                <a:lnTo>
                  <a:pt x="74500" y="24702"/>
                </a:lnTo>
                <a:lnTo>
                  <a:pt x="71574" y="31708"/>
                </a:lnTo>
                <a:lnTo>
                  <a:pt x="68671" y="40189"/>
                </a:lnTo>
                <a:lnTo>
                  <a:pt x="65783" y="49653"/>
                </a:lnTo>
                <a:lnTo>
                  <a:pt x="61953" y="59772"/>
                </a:lnTo>
                <a:lnTo>
                  <a:pt x="57495" y="70328"/>
                </a:lnTo>
                <a:lnTo>
                  <a:pt x="48414" y="90312"/>
                </a:lnTo>
                <a:lnTo>
                  <a:pt x="41202" y="105544"/>
                </a:lnTo>
                <a:lnTo>
                  <a:pt x="38898" y="112272"/>
                </a:lnTo>
                <a:lnTo>
                  <a:pt x="37363" y="118663"/>
                </a:lnTo>
                <a:lnTo>
                  <a:pt x="36338" y="124829"/>
                </a:lnTo>
                <a:lnTo>
                  <a:pt x="35656" y="130844"/>
                </a:lnTo>
                <a:lnTo>
                  <a:pt x="35201" y="136760"/>
                </a:lnTo>
                <a:lnTo>
                  <a:pt x="34897" y="142608"/>
                </a:lnTo>
                <a:lnTo>
                  <a:pt x="34561" y="154186"/>
                </a:lnTo>
                <a:lnTo>
                  <a:pt x="34470" y="159941"/>
                </a:lnTo>
                <a:lnTo>
                  <a:pt x="35363" y="164730"/>
                </a:lnTo>
                <a:lnTo>
                  <a:pt x="36911" y="168875"/>
                </a:lnTo>
                <a:lnTo>
                  <a:pt x="38895" y="172591"/>
                </a:lnTo>
                <a:lnTo>
                  <a:pt x="42123" y="176973"/>
                </a:lnTo>
                <a:lnTo>
                  <a:pt x="46180" y="181800"/>
                </a:lnTo>
                <a:lnTo>
                  <a:pt x="54815" y="191290"/>
                </a:lnTo>
                <a:lnTo>
                  <a:pt x="61827" y="198683"/>
                </a:lnTo>
                <a:lnTo>
                  <a:pt x="65983" y="201035"/>
                </a:lnTo>
                <a:lnTo>
                  <a:pt x="70659" y="202603"/>
                </a:lnTo>
                <a:lnTo>
                  <a:pt x="75682" y="203649"/>
                </a:lnTo>
                <a:lnTo>
                  <a:pt x="80935" y="204346"/>
                </a:lnTo>
                <a:lnTo>
                  <a:pt x="86342" y="204811"/>
                </a:lnTo>
                <a:lnTo>
                  <a:pt x="91851" y="205120"/>
                </a:lnTo>
                <a:lnTo>
                  <a:pt x="105594" y="205465"/>
                </a:lnTo>
                <a:lnTo>
                  <a:pt x="113258" y="205557"/>
                </a:lnTo>
                <a:lnTo>
                  <a:pt x="120273" y="204665"/>
                </a:lnTo>
                <a:lnTo>
                  <a:pt x="126855" y="203118"/>
                </a:lnTo>
                <a:lnTo>
                  <a:pt x="133147" y="201135"/>
                </a:lnTo>
                <a:lnTo>
                  <a:pt x="139248" y="198860"/>
                </a:lnTo>
                <a:lnTo>
                  <a:pt x="145219" y="196391"/>
                </a:lnTo>
                <a:lnTo>
                  <a:pt x="151106" y="193792"/>
                </a:lnTo>
                <a:lnTo>
                  <a:pt x="157887" y="190155"/>
                </a:lnTo>
                <a:lnTo>
                  <a:pt x="165266" y="185825"/>
                </a:lnTo>
                <a:lnTo>
                  <a:pt x="173042" y="181033"/>
                </a:lnTo>
                <a:lnTo>
                  <a:pt x="181084" y="174981"/>
                </a:lnTo>
                <a:lnTo>
                  <a:pt x="189303" y="168089"/>
                </a:lnTo>
                <a:lnTo>
                  <a:pt x="197640" y="160637"/>
                </a:lnTo>
                <a:lnTo>
                  <a:pt x="205102" y="154716"/>
                </a:lnTo>
                <a:lnTo>
                  <a:pt x="211983" y="149817"/>
                </a:lnTo>
                <a:lnTo>
                  <a:pt x="218474" y="145598"/>
                </a:lnTo>
                <a:lnTo>
                  <a:pt x="223755" y="140880"/>
                </a:lnTo>
                <a:lnTo>
                  <a:pt x="228227" y="135830"/>
                </a:lnTo>
                <a:lnTo>
                  <a:pt x="232162" y="130558"/>
                </a:lnTo>
                <a:lnTo>
                  <a:pt x="234784" y="125139"/>
                </a:lnTo>
                <a:lnTo>
                  <a:pt x="236533" y="119621"/>
                </a:lnTo>
                <a:lnTo>
                  <a:pt x="237699" y="114037"/>
                </a:lnTo>
                <a:lnTo>
                  <a:pt x="243891" y="87976"/>
                </a:lnTo>
                <a:lnTo>
                  <a:pt x="244509" y="78653"/>
                </a:lnTo>
                <a:lnTo>
                  <a:pt x="243968" y="69580"/>
                </a:lnTo>
                <a:lnTo>
                  <a:pt x="242656" y="60674"/>
                </a:lnTo>
                <a:lnTo>
                  <a:pt x="240829" y="52832"/>
                </a:lnTo>
                <a:lnTo>
                  <a:pt x="238658" y="45699"/>
                </a:lnTo>
                <a:lnTo>
                  <a:pt x="236258" y="39038"/>
                </a:lnTo>
                <a:lnTo>
                  <a:pt x="232753" y="33646"/>
                </a:lnTo>
                <a:lnTo>
                  <a:pt x="228511" y="29098"/>
                </a:lnTo>
                <a:lnTo>
                  <a:pt x="223778" y="25114"/>
                </a:lnTo>
                <a:lnTo>
                  <a:pt x="218719" y="21505"/>
                </a:lnTo>
                <a:lnTo>
                  <a:pt x="213441" y="18147"/>
                </a:lnTo>
                <a:lnTo>
                  <a:pt x="208015" y="14955"/>
                </a:lnTo>
                <a:lnTo>
                  <a:pt x="202495" y="11875"/>
                </a:lnTo>
                <a:lnTo>
                  <a:pt x="191281" y="5913"/>
                </a:lnTo>
                <a:lnTo>
                  <a:pt x="185624" y="3942"/>
                </a:lnTo>
                <a:lnTo>
                  <a:pt x="179947" y="2628"/>
                </a:lnTo>
                <a:lnTo>
                  <a:pt x="174257" y="1752"/>
                </a:lnTo>
                <a:lnTo>
                  <a:pt x="167607" y="1168"/>
                </a:lnTo>
                <a:lnTo>
                  <a:pt x="160315" y="779"/>
                </a:lnTo>
                <a:lnTo>
                  <a:pt x="144594" y="346"/>
                </a:lnTo>
                <a:lnTo>
                  <a:pt x="107272" y="46"/>
                </a:lnTo>
                <a:lnTo>
                  <a:pt x="100089" y="983"/>
                </a:lnTo>
                <a:lnTo>
                  <a:pt x="92443" y="2560"/>
                </a:lnTo>
                <a:lnTo>
                  <a:pt x="84490" y="4564"/>
                </a:lnTo>
                <a:lnTo>
                  <a:pt x="76330" y="6853"/>
                </a:lnTo>
                <a:lnTo>
                  <a:pt x="59642" y="11936"/>
                </a:lnTo>
                <a:lnTo>
                  <a:pt x="52144" y="14625"/>
                </a:lnTo>
                <a:lnTo>
                  <a:pt x="45241" y="17370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689"/>
          <p:cNvSpPr/>
          <p:nvPr/>
        </p:nvSpPr>
        <p:spPr>
          <a:xfrm>
            <a:off x="4212362" y="1680772"/>
            <a:ext cx="188189" cy="258739"/>
          </a:xfrm>
          <a:custGeom>
            <a:avLst/>
            <a:gdLst/>
            <a:ahLst/>
            <a:cxnLst/>
            <a:rect l="0" t="0" r="0" b="0"/>
            <a:pathLst>
              <a:path w="188189" h="258739">
                <a:moveTo>
                  <a:pt x="162470" y="25155"/>
                </a:moveTo>
                <a:lnTo>
                  <a:pt x="153368" y="16053"/>
                </a:lnTo>
                <a:lnTo>
                  <a:pt x="147829" y="12420"/>
                </a:lnTo>
                <a:lnTo>
                  <a:pt x="141280" y="9045"/>
                </a:lnTo>
                <a:lnTo>
                  <a:pt x="134056" y="5842"/>
                </a:lnTo>
                <a:lnTo>
                  <a:pt x="128287" y="3707"/>
                </a:lnTo>
                <a:lnTo>
                  <a:pt x="123489" y="2284"/>
                </a:lnTo>
                <a:lnTo>
                  <a:pt x="119338" y="1335"/>
                </a:lnTo>
                <a:lnTo>
                  <a:pt x="115618" y="703"/>
                </a:lnTo>
                <a:lnTo>
                  <a:pt x="112185" y="281"/>
                </a:lnTo>
                <a:lnTo>
                  <a:pt x="108944" y="0"/>
                </a:lnTo>
                <a:lnTo>
                  <a:pt x="104879" y="765"/>
                </a:lnTo>
                <a:lnTo>
                  <a:pt x="100263" y="2227"/>
                </a:lnTo>
                <a:lnTo>
                  <a:pt x="95281" y="4155"/>
                </a:lnTo>
                <a:lnTo>
                  <a:pt x="82126" y="8837"/>
                </a:lnTo>
                <a:lnTo>
                  <a:pt x="74618" y="11419"/>
                </a:lnTo>
                <a:lnTo>
                  <a:pt x="67707" y="14092"/>
                </a:lnTo>
                <a:lnTo>
                  <a:pt x="61194" y="16828"/>
                </a:lnTo>
                <a:lnTo>
                  <a:pt x="54948" y="19603"/>
                </a:lnTo>
                <a:lnTo>
                  <a:pt x="49831" y="22406"/>
                </a:lnTo>
                <a:lnTo>
                  <a:pt x="45468" y="25228"/>
                </a:lnTo>
                <a:lnTo>
                  <a:pt x="41606" y="28061"/>
                </a:lnTo>
                <a:lnTo>
                  <a:pt x="37127" y="30902"/>
                </a:lnTo>
                <a:lnTo>
                  <a:pt x="32235" y="33749"/>
                </a:lnTo>
                <a:lnTo>
                  <a:pt x="27069" y="36599"/>
                </a:lnTo>
                <a:lnTo>
                  <a:pt x="22673" y="40405"/>
                </a:lnTo>
                <a:lnTo>
                  <a:pt x="18790" y="44846"/>
                </a:lnTo>
                <a:lnTo>
                  <a:pt x="15248" y="49713"/>
                </a:lnTo>
                <a:lnTo>
                  <a:pt x="11313" y="57660"/>
                </a:lnTo>
                <a:lnTo>
                  <a:pt x="10263" y="61112"/>
                </a:lnTo>
                <a:lnTo>
                  <a:pt x="6558" y="67489"/>
                </a:lnTo>
                <a:lnTo>
                  <a:pt x="4236" y="70522"/>
                </a:lnTo>
                <a:lnTo>
                  <a:pt x="1656" y="76433"/>
                </a:lnTo>
                <a:lnTo>
                  <a:pt x="510" y="83188"/>
                </a:lnTo>
                <a:lnTo>
                  <a:pt x="204" y="87656"/>
                </a:lnTo>
                <a:lnTo>
                  <a:pt x="0" y="92540"/>
                </a:lnTo>
                <a:lnTo>
                  <a:pt x="817" y="97701"/>
                </a:lnTo>
                <a:lnTo>
                  <a:pt x="2314" y="103047"/>
                </a:lnTo>
                <a:lnTo>
                  <a:pt x="7009" y="116212"/>
                </a:lnTo>
                <a:lnTo>
                  <a:pt x="12373" y="123043"/>
                </a:lnTo>
                <a:lnTo>
                  <a:pt x="14781" y="124704"/>
                </a:lnTo>
                <a:lnTo>
                  <a:pt x="19995" y="126549"/>
                </a:lnTo>
                <a:lnTo>
                  <a:pt x="23672" y="127041"/>
                </a:lnTo>
                <a:lnTo>
                  <a:pt x="28028" y="127369"/>
                </a:lnTo>
                <a:lnTo>
                  <a:pt x="32837" y="127588"/>
                </a:lnTo>
                <a:lnTo>
                  <a:pt x="36996" y="126781"/>
                </a:lnTo>
                <a:lnTo>
                  <a:pt x="40721" y="125291"/>
                </a:lnTo>
                <a:lnTo>
                  <a:pt x="44156" y="123345"/>
                </a:lnTo>
                <a:lnTo>
                  <a:pt x="67195" y="111504"/>
                </a:lnTo>
                <a:lnTo>
                  <a:pt x="75141" y="108438"/>
                </a:lnTo>
                <a:lnTo>
                  <a:pt x="82343" y="106395"/>
                </a:lnTo>
                <a:lnTo>
                  <a:pt x="89050" y="105032"/>
                </a:lnTo>
                <a:lnTo>
                  <a:pt x="95426" y="102219"/>
                </a:lnTo>
                <a:lnTo>
                  <a:pt x="101582" y="98439"/>
                </a:lnTo>
                <a:lnTo>
                  <a:pt x="107590" y="94013"/>
                </a:lnTo>
                <a:lnTo>
                  <a:pt x="113501" y="89158"/>
                </a:lnTo>
                <a:lnTo>
                  <a:pt x="119346" y="84016"/>
                </a:lnTo>
                <a:lnTo>
                  <a:pt x="125148" y="78683"/>
                </a:lnTo>
                <a:lnTo>
                  <a:pt x="129969" y="73223"/>
                </a:lnTo>
                <a:lnTo>
                  <a:pt x="134135" y="67678"/>
                </a:lnTo>
                <a:lnTo>
                  <a:pt x="137865" y="62076"/>
                </a:lnTo>
                <a:lnTo>
                  <a:pt x="141305" y="57389"/>
                </a:lnTo>
                <a:lnTo>
                  <a:pt x="144549" y="53312"/>
                </a:lnTo>
                <a:lnTo>
                  <a:pt x="147666" y="49641"/>
                </a:lnTo>
                <a:lnTo>
                  <a:pt x="148790" y="46242"/>
                </a:lnTo>
                <a:lnTo>
                  <a:pt x="148588" y="43023"/>
                </a:lnTo>
                <a:lnTo>
                  <a:pt x="145516" y="34271"/>
                </a:lnTo>
                <a:lnTo>
                  <a:pt x="149932" y="42991"/>
                </a:lnTo>
                <a:lnTo>
                  <a:pt x="152135" y="49909"/>
                </a:lnTo>
                <a:lnTo>
                  <a:pt x="152723" y="53088"/>
                </a:lnTo>
                <a:lnTo>
                  <a:pt x="153114" y="61874"/>
                </a:lnTo>
                <a:lnTo>
                  <a:pt x="153665" y="103239"/>
                </a:lnTo>
                <a:lnTo>
                  <a:pt x="153794" y="128757"/>
                </a:lnTo>
                <a:lnTo>
                  <a:pt x="154781" y="138990"/>
                </a:lnTo>
                <a:lnTo>
                  <a:pt x="156392" y="147718"/>
                </a:lnTo>
                <a:lnTo>
                  <a:pt x="158418" y="155441"/>
                </a:lnTo>
                <a:lnTo>
                  <a:pt x="159769" y="162495"/>
                </a:lnTo>
                <a:lnTo>
                  <a:pt x="160669" y="169102"/>
                </a:lnTo>
                <a:lnTo>
                  <a:pt x="161270" y="175412"/>
                </a:lnTo>
                <a:lnTo>
                  <a:pt x="161669" y="180572"/>
                </a:lnTo>
                <a:lnTo>
                  <a:pt x="161936" y="184964"/>
                </a:lnTo>
                <a:lnTo>
                  <a:pt x="162114" y="188844"/>
                </a:lnTo>
                <a:lnTo>
                  <a:pt x="163185" y="193336"/>
                </a:lnTo>
                <a:lnTo>
                  <a:pt x="164852" y="198236"/>
                </a:lnTo>
                <a:lnTo>
                  <a:pt x="166916" y="203407"/>
                </a:lnTo>
                <a:lnTo>
                  <a:pt x="171748" y="216773"/>
                </a:lnTo>
                <a:lnTo>
                  <a:pt x="174371" y="224338"/>
                </a:lnTo>
                <a:lnTo>
                  <a:pt x="176119" y="230334"/>
                </a:lnTo>
                <a:lnTo>
                  <a:pt x="177284" y="235283"/>
                </a:lnTo>
                <a:lnTo>
                  <a:pt x="179155" y="245520"/>
                </a:lnTo>
                <a:lnTo>
                  <a:pt x="181951" y="252000"/>
                </a:lnTo>
                <a:lnTo>
                  <a:pt x="184029" y="256395"/>
                </a:lnTo>
                <a:lnTo>
                  <a:pt x="185416" y="258373"/>
                </a:lnTo>
                <a:lnTo>
                  <a:pt x="186340" y="258738"/>
                </a:lnTo>
                <a:lnTo>
                  <a:pt x="188188" y="2566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690"/>
          <p:cNvSpPr/>
          <p:nvPr/>
        </p:nvSpPr>
        <p:spPr>
          <a:xfrm>
            <a:off x="4477702" y="1654492"/>
            <a:ext cx="111444" cy="385764"/>
          </a:xfrm>
          <a:custGeom>
            <a:avLst/>
            <a:gdLst/>
            <a:ahLst/>
            <a:cxnLst/>
            <a:rect l="0" t="0" r="0" b="0"/>
            <a:pathLst>
              <a:path w="111444" h="385764">
                <a:moveTo>
                  <a:pt x="111443" y="0"/>
                </a:moveTo>
                <a:lnTo>
                  <a:pt x="111443" y="13653"/>
                </a:lnTo>
                <a:lnTo>
                  <a:pt x="109537" y="23389"/>
                </a:lnTo>
                <a:lnTo>
                  <a:pt x="106363" y="35595"/>
                </a:lnTo>
                <a:lnTo>
                  <a:pt x="98707" y="61540"/>
                </a:lnTo>
                <a:lnTo>
                  <a:pt x="89042" y="92212"/>
                </a:lnTo>
                <a:lnTo>
                  <a:pt x="33336" y="260030"/>
                </a:lnTo>
                <a:lnTo>
                  <a:pt x="30796" y="269556"/>
                </a:lnTo>
                <a:lnTo>
                  <a:pt x="29103" y="277811"/>
                </a:lnTo>
                <a:lnTo>
                  <a:pt x="27975" y="285220"/>
                </a:lnTo>
                <a:lnTo>
                  <a:pt x="25317" y="293969"/>
                </a:lnTo>
                <a:lnTo>
                  <a:pt x="21641" y="303612"/>
                </a:lnTo>
                <a:lnTo>
                  <a:pt x="17285" y="313851"/>
                </a:lnTo>
                <a:lnTo>
                  <a:pt x="14381" y="321629"/>
                </a:lnTo>
                <a:lnTo>
                  <a:pt x="11153" y="332811"/>
                </a:lnTo>
                <a:lnTo>
                  <a:pt x="10293" y="339032"/>
                </a:lnTo>
                <a:lnTo>
                  <a:pt x="9720" y="346036"/>
                </a:lnTo>
                <a:lnTo>
                  <a:pt x="9083" y="359534"/>
                </a:lnTo>
                <a:lnTo>
                  <a:pt x="8799" y="368708"/>
                </a:lnTo>
                <a:lnTo>
                  <a:pt x="7771" y="371535"/>
                </a:lnTo>
                <a:lnTo>
                  <a:pt x="6133" y="373420"/>
                </a:lnTo>
                <a:lnTo>
                  <a:pt x="4089" y="374677"/>
                </a:lnTo>
                <a:lnTo>
                  <a:pt x="2726" y="376467"/>
                </a:lnTo>
                <a:lnTo>
                  <a:pt x="1817" y="378613"/>
                </a:lnTo>
                <a:lnTo>
                  <a:pt x="0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691"/>
          <p:cNvSpPr/>
          <p:nvPr/>
        </p:nvSpPr>
        <p:spPr>
          <a:xfrm>
            <a:off x="4661275" y="1791652"/>
            <a:ext cx="227908" cy="113835"/>
          </a:xfrm>
          <a:custGeom>
            <a:avLst/>
            <a:gdLst/>
            <a:ahLst/>
            <a:cxnLst/>
            <a:rect l="0" t="0" r="0" b="0"/>
            <a:pathLst>
              <a:path w="227908" h="113835">
                <a:moveTo>
                  <a:pt x="22167" y="0"/>
                </a:moveTo>
                <a:lnTo>
                  <a:pt x="26718" y="9102"/>
                </a:lnTo>
                <a:lnTo>
                  <a:pt x="28058" y="12735"/>
                </a:lnTo>
                <a:lnTo>
                  <a:pt x="28952" y="16110"/>
                </a:lnTo>
                <a:lnTo>
                  <a:pt x="29548" y="19313"/>
                </a:lnTo>
                <a:lnTo>
                  <a:pt x="28992" y="22400"/>
                </a:lnTo>
                <a:lnTo>
                  <a:pt x="27670" y="25411"/>
                </a:lnTo>
                <a:lnTo>
                  <a:pt x="25836" y="28371"/>
                </a:lnTo>
                <a:lnTo>
                  <a:pt x="21755" y="37964"/>
                </a:lnTo>
                <a:lnTo>
                  <a:pt x="9602" y="68943"/>
                </a:lnTo>
                <a:lnTo>
                  <a:pt x="5218" y="81204"/>
                </a:lnTo>
                <a:lnTo>
                  <a:pt x="2295" y="90331"/>
                </a:lnTo>
                <a:lnTo>
                  <a:pt x="347" y="97368"/>
                </a:lnTo>
                <a:lnTo>
                  <a:pt x="0" y="103012"/>
                </a:lnTo>
                <a:lnTo>
                  <a:pt x="722" y="107727"/>
                </a:lnTo>
                <a:lnTo>
                  <a:pt x="2155" y="111823"/>
                </a:lnTo>
                <a:lnTo>
                  <a:pt x="4063" y="113601"/>
                </a:lnTo>
                <a:lnTo>
                  <a:pt x="6288" y="113834"/>
                </a:lnTo>
                <a:lnTo>
                  <a:pt x="8723" y="113037"/>
                </a:lnTo>
                <a:lnTo>
                  <a:pt x="13205" y="112505"/>
                </a:lnTo>
                <a:lnTo>
                  <a:pt x="19050" y="112151"/>
                </a:lnTo>
                <a:lnTo>
                  <a:pt x="32211" y="111757"/>
                </a:lnTo>
                <a:lnTo>
                  <a:pt x="44411" y="111582"/>
                </a:lnTo>
                <a:lnTo>
                  <a:pt x="52237" y="110583"/>
                </a:lnTo>
                <a:lnTo>
                  <a:pt x="61263" y="108965"/>
                </a:lnTo>
                <a:lnTo>
                  <a:pt x="71091" y="106933"/>
                </a:lnTo>
                <a:lnTo>
                  <a:pt x="82406" y="105579"/>
                </a:lnTo>
                <a:lnTo>
                  <a:pt x="94711" y="104676"/>
                </a:lnTo>
                <a:lnTo>
                  <a:pt x="107677" y="104074"/>
                </a:lnTo>
                <a:lnTo>
                  <a:pt x="132244" y="103405"/>
                </a:lnTo>
                <a:lnTo>
                  <a:pt x="144129" y="103227"/>
                </a:lnTo>
                <a:lnTo>
                  <a:pt x="155863" y="104060"/>
                </a:lnTo>
                <a:lnTo>
                  <a:pt x="167495" y="105569"/>
                </a:lnTo>
                <a:lnTo>
                  <a:pt x="179060" y="107527"/>
                </a:lnTo>
                <a:lnTo>
                  <a:pt x="188675" y="108832"/>
                </a:lnTo>
                <a:lnTo>
                  <a:pt x="196990" y="109702"/>
                </a:lnTo>
                <a:lnTo>
                  <a:pt x="210356" y="110669"/>
                </a:lnTo>
                <a:lnTo>
                  <a:pt x="215254" y="110927"/>
                </a:lnTo>
                <a:lnTo>
                  <a:pt x="227907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692"/>
          <p:cNvSpPr/>
          <p:nvPr/>
        </p:nvSpPr>
        <p:spPr>
          <a:xfrm>
            <a:off x="4812029" y="1791652"/>
            <a:ext cx="25719" cy="282894"/>
          </a:xfrm>
          <a:custGeom>
            <a:avLst/>
            <a:gdLst/>
            <a:ahLst/>
            <a:cxnLst/>
            <a:rect l="0" t="0" r="0" b="0"/>
            <a:pathLst>
              <a:path w="25719" h="282894">
                <a:moveTo>
                  <a:pt x="0" y="0"/>
                </a:moveTo>
                <a:lnTo>
                  <a:pt x="0" y="72202"/>
                </a:lnTo>
                <a:lnTo>
                  <a:pt x="953" y="90045"/>
                </a:lnTo>
                <a:lnTo>
                  <a:pt x="2541" y="103845"/>
                </a:lnTo>
                <a:lnTo>
                  <a:pt x="4551" y="114950"/>
                </a:lnTo>
                <a:lnTo>
                  <a:pt x="5892" y="125211"/>
                </a:lnTo>
                <a:lnTo>
                  <a:pt x="6786" y="134909"/>
                </a:lnTo>
                <a:lnTo>
                  <a:pt x="7382" y="144232"/>
                </a:lnTo>
                <a:lnTo>
                  <a:pt x="8731" y="156162"/>
                </a:lnTo>
                <a:lnTo>
                  <a:pt x="14229" y="196448"/>
                </a:lnTo>
                <a:lnTo>
                  <a:pt x="15201" y="206213"/>
                </a:lnTo>
                <a:lnTo>
                  <a:pt x="16282" y="221190"/>
                </a:lnTo>
                <a:lnTo>
                  <a:pt x="16761" y="231022"/>
                </a:lnTo>
                <a:lnTo>
                  <a:pt x="16975" y="241106"/>
                </a:lnTo>
                <a:lnTo>
                  <a:pt x="17032" y="246463"/>
                </a:lnTo>
                <a:lnTo>
                  <a:pt x="18023" y="252891"/>
                </a:lnTo>
                <a:lnTo>
                  <a:pt x="19635" y="260034"/>
                </a:lnTo>
                <a:lnTo>
                  <a:pt x="25718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693"/>
          <p:cNvSpPr/>
          <p:nvPr/>
        </p:nvSpPr>
        <p:spPr>
          <a:xfrm>
            <a:off x="4897754" y="1825942"/>
            <a:ext cx="150060" cy="240007"/>
          </a:xfrm>
          <a:custGeom>
            <a:avLst/>
            <a:gdLst/>
            <a:ahLst/>
            <a:cxnLst/>
            <a:rect l="0" t="0" r="0" b="0"/>
            <a:pathLst>
              <a:path w="150060" h="240007">
                <a:moveTo>
                  <a:pt x="85725" y="0"/>
                </a:moveTo>
                <a:lnTo>
                  <a:pt x="72073" y="9102"/>
                </a:lnTo>
                <a:lnTo>
                  <a:pt x="68051" y="12735"/>
                </a:lnTo>
                <a:lnTo>
                  <a:pt x="65370" y="16110"/>
                </a:lnTo>
                <a:lnTo>
                  <a:pt x="63583" y="19313"/>
                </a:lnTo>
                <a:lnTo>
                  <a:pt x="60486" y="22400"/>
                </a:lnTo>
                <a:lnTo>
                  <a:pt x="56517" y="25411"/>
                </a:lnTo>
                <a:lnTo>
                  <a:pt x="51965" y="28371"/>
                </a:lnTo>
                <a:lnTo>
                  <a:pt x="47979" y="32249"/>
                </a:lnTo>
                <a:lnTo>
                  <a:pt x="44369" y="36739"/>
                </a:lnTo>
                <a:lnTo>
                  <a:pt x="41009" y="41638"/>
                </a:lnTo>
                <a:lnTo>
                  <a:pt x="37817" y="46808"/>
                </a:lnTo>
                <a:lnTo>
                  <a:pt x="34737" y="52161"/>
                </a:lnTo>
                <a:lnTo>
                  <a:pt x="31730" y="57634"/>
                </a:lnTo>
                <a:lnTo>
                  <a:pt x="28773" y="62235"/>
                </a:lnTo>
                <a:lnTo>
                  <a:pt x="25850" y="66255"/>
                </a:lnTo>
                <a:lnTo>
                  <a:pt x="22949" y="69888"/>
                </a:lnTo>
                <a:lnTo>
                  <a:pt x="20062" y="76119"/>
                </a:lnTo>
                <a:lnTo>
                  <a:pt x="17185" y="84084"/>
                </a:lnTo>
                <a:lnTo>
                  <a:pt x="14314" y="93203"/>
                </a:lnTo>
                <a:lnTo>
                  <a:pt x="12400" y="101188"/>
                </a:lnTo>
                <a:lnTo>
                  <a:pt x="11125" y="108416"/>
                </a:lnTo>
                <a:lnTo>
                  <a:pt x="10274" y="115140"/>
                </a:lnTo>
                <a:lnTo>
                  <a:pt x="8755" y="124385"/>
                </a:lnTo>
                <a:lnTo>
                  <a:pt x="4527" y="147357"/>
                </a:lnTo>
                <a:lnTo>
                  <a:pt x="3970" y="158246"/>
                </a:lnTo>
                <a:lnTo>
                  <a:pt x="4552" y="168362"/>
                </a:lnTo>
                <a:lnTo>
                  <a:pt x="5892" y="177964"/>
                </a:lnTo>
                <a:lnTo>
                  <a:pt x="6786" y="186270"/>
                </a:lnTo>
                <a:lnTo>
                  <a:pt x="7382" y="193713"/>
                </a:lnTo>
                <a:lnTo>
                  <a:pt x="7779" y="200579"/>
                </a:lnTo>
                <a:lnTo>
                  <a:pt x="8996" y="206110"/>
                </a:lnTo>
                <a:lnTo>
                  <a:pt x="10760" y="210749"/>
                </a:lnTo>
                <a:lnTo>
                  <a:pt x="12888" y="214794"/>
                </a:lnTo>
                <a:lnTo>
                  <a:pt x="16213" y="219396"/>
                </a:lnTo>
                <a:lnTo>
                  <a:pt x="20333" y="224369"/>
                </a:lnTo>
                <a:lnTo>
                  <a:pt x="24986" y="229590"/>
                </a:lnTo>
                <a:lnTo>
                  <a:pt x="29040" y="233070"/>
                </a:lnTo>
                <a:lnTo>
                  <a:pt x="32695" y="235390"/>
                </a:lnTo>
                <a:lnTo>
                  <a:pt x="36085" y="236937"/>
                </a:lnTo>
                <a:lnTo>
                  <a:pt x="39297" y="237968"/>
                </a:lnTo>
                <a:lnTo>
                  <a:pt x="42390" y="238655"/>
                </a:lnTo>
                <a:lnTo>
                  <a:pt x="45405" y="239113"/>
                </a:lnTo>
                <a:lnTo>
                  <a:pt x="48368" y="239419"/>
                </a:lnTo>
                <a:lnTo>
                  <a:pt x="51296" y="239623"/>
                </a:lnTo>
                <a:lnTo>
                  <a:pt x="54200" y="239759"/>
                </a:lnTo>
                <a:lnTo>
                  <a:pt x="59967" y="239909"/>
                </a:lnTo>
                <a:lnTo>
                  <a:pt x="75980" y="240006"/>
                </a:lnTo>
                <a:lnTo>
                  <a:pt x="80182" y="239062"/>
                </a:lnTo>
                <a:lnTo>
                  <a:pt x="83934" y="237479"/>
                </a:lnTo>
                <a:lnTo>
                  <a:pt x="87389" y="235472"/>
                </a:lnTo>
                <a:lnTo>
                  <a:pt x="92549" y="231277"/>
                </a:lnTo>
                <a:lnTo>
                  <a:pt x="98847" y="225622"/>
                </a:lnTo>
                <a:lnTo>
                  <a:pt x="116283" y="209091"/>
                </a:lnTo>
                <a:lnTo>
                  <a:pt x="120385" y="205116"/>
                </a:lnTo>
                <a:lnTo>
                  <a:pt x="125024" y="199609"/>
                </a:lnTo>
                <a:lnTo>
                  <a:pt x="130022" y="193081"/>
                </a:lnTo>
                <a:lnTo>
                  <a:pt x="135259" y="185870"/>
                </a:lnTo>
                <a:lnTo>
                  <a:pt x="138750" y="179159"/>
                </a:lnTo>
                <a:lnTo>
                  <a:pt x="141078" y="172779"/>
                </a:lnTo>
                <a:lnTo>
                  <a:pt x="142630" y="166621"/>
                </a:lnTo>
                <a:lnTo>
                  <a:pt x="144616" y="159658"/>
                </a:lnTo>
                <a:lnTo>
                  <a:pt x="149365" y="144302"/>
                </a:lnTo>
                <a:lnTo>
                  <a:pt x="150059" y="137159"/>
                </a:lnTo>
                <a:lnTo>
                  <a:pt x="149570" y="130492"/>
                </a:lnTo>
                <a:lnTo>
                  <a:pt x="148291" y="124142"/>
                </a:lnTo>
                <a:lnTo>
                  <a:pt x="146486" y="117051"/>
                </a:lnTo>
                <a:lnTo>
                  <a:pt x="144330" y="109467"/>
                </a:lnTo>
                <a:lnTo>
                  <a:pt x="141940" y="101553"/>
                </a:lnTo>
                <a:lnTo>
                  <a:pt x="139395" y="95324"/>
                </a:lnTo>
                <a:lnTo>
                  <a:pt x="136745" y="90220"/>
                </a:lnTo>
                <a:lnTo>
                  <a:pt x="134026" y="85864"/>
                </a:lnTo>
                <a:lnTo>
                  <a:pt x="130308" y="82008"/>
                </a:lnTo>
                <a:lnTo>
                  <a:pt x="125925" y="78484"/>
                </a:lnTo>
                <a:lnTo>
                  <a:pt x="100651" y="61435"/>
                </a:lnTo>
                <a:lnTo>
                  <a:pt x="91866" y="57149"/>
                </a:lnTo>
                <a:lnTo>
                  <a:pt x="82199" y="53339"/>
                </a:lnTo>
                <a:lnTo>
                  <a:pt x="71945" y="49847"/>
                </a:lnTo>
                <a:lnTo>
                  <a:pt x="64155" y="47519"/>
                </a:lnTo>
                <a:lnTo>
                  <a:pt x="58011" y="45967"/>
                </a:lnTo>
                <a:lnTo>
                  <a:pt x="52962" y="44932"/>
                </a:lnTo>
                <a:lnTo>
                  <a:pt x="46738" y="43290"/>
                </a:lnTo>
                <a:lnTo>
                  <a:pt x="39731" y="41242"/>
                </a:lnTo>
                <a:lnTo>
                  <a:pt x="32203" y="38925"/>
                </a:lnTo>
                <a:lnTo>
                  <a:pt x="26231" y="38332"/>
                </a:lnTo>
                <a:lnTo>
                  <a:pt x="21298" y="38890"/>
                </a:lnTo>
                <a:lnTo>
                  <a:pt x="17056" y="40214"/>
                </a:lnTo>
                <a:lnTo>
                  <a:pt x="13276" y="41097"/>
                </a:lnTo>
                <a:lnTo>
                  <a:pt x="9804" y="41686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694"/>
          <p:cNvSpPr/>
          <p:nvPr/>
        </p:nvSpPr>
        <p:spPr>
          <a:xfrm>
            <a:off x="4280534" y="2237819"/>
            <a:ext cx="265202" cy="178277"/>
          </a:xfrm>
          <a:custGeom>
            <a:avLst/>
            <a:gdLst/>
            <a:ahLst/>
            <a:cxnLst/>
            <a:rect l="0" t="0" r="0" b="0"/>
            <a:pathLst>
              <a:path w="265202" h="178277">
                <a:moveTo>
                  <a:pt x="0" y="59611"/>
                </a:moveTo>
                <a:lnTo>
                  <a:pt x="19313" y="40298"/>
                </a:lnTo>
                <a:lnTo>
                  <a:pt x="23353" y="37211"/>
                </a:lnTo>
                <a:lnTo>
                  <a:pt x="27952" y="34200"/>
                </a:lnTo>
                <a:lnTo>
                  <a:pt x="32922" y="31240"/>
                </a:lnTo>
                <a:lnTo>
                  <a:pt x="38140" y="28314"/>
                </a:lnTo>
                <a:lnTo>
                  <a:pt x="49019" y="22524"/>
                </a:lnTo>
                <a:lnTo>
                  <a:pt x="65854" y="13909"/>
                </a:lnTo>
                <a:lnTo>
                  <a:pt x="72478" y="11997"/>
                </a:lnTo>
                <a:lnTo>
                  <a:pt x="79751" y="10724"/>
                </a:lnTo>
                <a:lnTo>
                  <a:pt x="87457" y="9874"/>
                </a:lnTo>
                <a:lnTo>
                  <a:pt x="130160" y="4128"/>
                </a:lnTo>
                <a:lnTo>
                  <a:pt x="143923" y="2620"/>
                </a:lnTo>
                <a:lnTo>
                  <a:pt x="155957" y="1614"/>
                </a:lnTo>
                <a:lnTo>
                  <a:pt x="175042" y="497"/>
                </a:lnTo>
                <a:lnTo>
                  <a:pt x="186699" y="0"/>
                </a:lnTo>
                <a:lnTo>
                  <a:pt x="190189" y="820"/>
                </a:lnTo>
                <a:lnTo>
                  <a:pt x="192515" y="2320"/>
                </a:lnTo>
                <a:lnTo>
                  <a:pt x="196249" y="7019"/>
                </a:lnTo>
                <a:lnTo>
                  <a:pt x="196760" y="10201"/>
                </a:lnTo>
                <a:lnTo>
                  <a:pt x="196896" y="12384"/>
                </a:lnTo>
                <a:lnTo>
                  <a:pt x="196034" y="14791"/>
                </a:lnTo>
                <a:lnTo>
                  <a:pt x="192537" y="20006"/>
                </a:lnTo>
                <a:lnTo>
                  <a:pt x="185267" y="25498"/>
                </a:lnTo>
                <a:lnTo>
                  <a:pt x="180662" y="28297"/>
                </a:lnTo>
                <a:lnTo>
                  <a:pt x="176639" y="31115"/>
                </a:lnTo>
                <a:lnTo>
                  <a:pt x="173005" y="33946"/>
                </a:lnTo>
                <a:lnTo>
                  <a:pt x="169629" y="36786"/>
                </a:lnTo>
                <a:lnTo>
                  <a:pt x="165474" y="39631"/>
                </a:lnTo>
                <a:lnTo>
                  <a:pt x="160799" y="42481"/>
                </a:lnTo>
                <a:lnTo>
                  <a:pt x="155777" y="45333"/>
                </a:lnTo>
                <a:lnTo>
                  <a:pt x="149571" y="48187"/>
                </a:lnTo>
                <a:lnTo>
                  <a:pt x="142577" y="51043"/>
                </a:lnTo>
                <a:lnTo>
                  <a:pt x="135056" y="53899"/>
                </a:lnTo>
                <a:lnTo>
                  <a:pt x="128138" y="56755"/>
                </a:lnTo>
                <a:lnTo>
                  <a:pt x="121620" y="59612"/>
                </a:lnTo>
                <a:lnTo>
                  <a:pt x="115370" y="62469"/>
                </a:lnTo>
                <a:lnTo>
                  <a:pt x="112156" y="63421"/>
                </a:lnTo>
                <a:lnTo>
                  <a:pt x="110966" y="63104"/>
                </a:lnTo>
                <a:lnTo>
                  <a:pt x="111125" y="61939"/>
                </a:lnTo>
                <a:lnTo>
                  <a:pt x="112184" y="61163"/>
                </a:lnTo>
                <a:lnTo>
                  <a:pt x="115900" y="60301"/>
                </a:lnTo>
                <a:lnTo>
                  <a:pt x="128346" y="57377"/>
                </a:lnTo>
                <a:lnTo>
                  <a:pt x="136999" y="55264"/>
                </a:lnTo>
                <a:lnTo>
                  <a:pt x="144673" y="53855"/>
                </a:lnTo>
                <a:lnTo>
                  <a:pt x="151694" y="52916"/>
                </a:lnTo>
                <a:lnTo>
                  <a:pt x="158279" y="52290"/>
                </a:lnTo>
                <a:lnTo>
                  <a:pt x="165527" y="51873"/>
                </a:lnTo>
                <a:lnTo>
                  <a:pt x="181201" y="51409"/>
                </a:lnTo>
                <a:lnTo>
                  <a:pt x="201538" y="51148"/>
                </a:lnTo>
                <a:lnTo>
                  <a:pt x="207702" y="52064"/>
                </a:lnTo>
                <a:lnTo>
                  <a:pt x="213716" y="53627"/>
                </a:lnTo>
                <a:lnTo>
                  <a:pt x="219630" y="55622"/>
                </a:lnTo>
                <a:lnTo>
                  <a:pt x="225478" y="57904"/>
                </a:lnTo>
                <a:lnTo>
                  <a:pt x="231281" y="60378"/>
                </a:lnTo>
                <a:lnTo>
                  <a:pt x="237055" y="62980"/>
                </a:lnTo>
                <a:lnTo>
                  <a:pt x="241857" y="65667"/>
                </a:lnTo>
                <a:lnTo>
                  <a:pt x="249732" y="71192"/>
                </a:lnTo>
                <a:lnTo>
                  <a:pt x="253166" y="73999"/>
                </a:lnTo>
                <a:lnTo>
                  <a:pt x="256408" y="76823"/>
                </a:lnTo>
                <a:lnTo>
                  <a:pt x="259521" y="79658"/>
                </a:lnTo>
                <a:lnTo>
                  <a:pt x="261597" y="82500"/>
                </a:lnTo>
                <a:lnTo>
                  <a:pt x="262981" y="85348"/>
                </a:lnTo>
                <a:lnTo>
                  <a:pt x="263903" y="88199"/>
                </a:lnTo>
                <a:lnTo>
                  <a:pt x="264518" y="91052"/>
                </a:lnTo>
                <a:lnTo>
                  <a:pt x="264928" y="93907"/>
                </a:lnTo>
                <a:lnTo>
                  <a:pt x="265201" y="96762"/>
                </a:lnTo>
                <a:lnTo>
                  <a:pt x="264431" y="100571"/>
                </a:lnTo>
                <a:lnTo>
                  <a:pt x="262965" y="105015"/>
                </a:lnTo>
                <a:lnTo>
                  <a:pt x="261035" y="109882"/>
                </a:lnTo>
                <a:lnTo>
                  <a:pt x="258796" y="114080"/>
                </a:lnTo>
                <a:lnTo>
                  <a:pt x="256351" y="117831"/>
                </a:lnTo>
                <a:lnTo>
                  <a:pt x="253768" y="121284"/>
                </a:lnTo>
                <a:lnTo>
                  <a:pt x="250142" y="124539"/>
                </a:lnTo>
                <a:lnTo>
                  <a:pt x="245819" y="127661"/>
                </a:lnTo>
                <a:lnTo>
                  <a:pt x="241032" y="130695"/>
                </a:lnTo>
                <a:lnTo>
                  <a:pt x="233078" y="134623"/>
                </a:lnTo>
                <a:lnTo>
                  <a:pt x="223013" y="139146"/>
                </a:lnTo>
                <a:lnTo>
                  <a:pt x="201987" y="148300"/>
                </a:lnTo>
                <a:lnTo>
                  <a:pt x="186292" y="155543"/>
                </a:lnTo>
                <a:lnTo>
                  <a:pt x="166747" y="164976"/>
                </a:lnTo>
                <a:lnTo>
                  <a:pt x="160694" y="167002"/>
                </a:lnTo>
                <a:lnTo>
                  <a:pt x="154755" y="168352"/>
                </a:lnTo>
                <a:lnTo>
                  <a:pt x="148890" y="169252"/>
                </a:lnTo>
                <a:lnTo>
                  <a:pt x="143075" y="170805"/>
                </a:lnTo>
                <a:lnTo>
                  <a:pt x="137294" y="172793"/>
                </a:lnTo>
                <a:lnTo>
                  <a:pt x="131534" y="175070"/>
                </a:lnTo>
                <a:lnTo>
                  <a:pt x="125790" y="176589"/>
                </a:lnTo>
                <a:lnTo>
                  <a:pt x="120055" y="177601"/>
                </a:lnTo>
                <a:lnTo>
                  <a:pt x="114327" y="178276"/>
                </a:lnTo>
                <a:lnTo>
                  <a:pt x="107651" y="177773"/>
                </a:lnTo>
                <a:lnTo>
                  <a:pt x="100342" y="176486"/>
                </a:lnTo>
                <a:lnTo>
                  <a:pt x="92613" y="174675"/>
                </a:lnTo>
                <a:lnTo>
                  <a:pt x="86507" y="173468"/>
                </a:lnTo>
                <a:lnTo>
                  <a:pt x="81484" y="172663"/>
                </a:lnTo>
                <a:lnTo>
                  <a:pt x="71130" y="171371"/>
                </a:lnTo>
                <a:lnTo>
                  <a:pt x="67173" y="168654"/>
                </a:lnTo>
                <a:lnTo>
                  <a:pt x="62240" y="164272"/>
                </a:lnTo>
                <a:lnTo>
                  <a:pt x="56873" y="159149"/>
                </a:lnTo>
                <a:lnTo>
                  <a:pt x="56013" y="156450"/>
                </a:lnTo>
                <a:lnTo>
                  <a:pt x="56392" y="153698"/>
                </a:lnTo>
                <a:lnTo>
                  <a:pt x="60008" y="1453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695"/>
          <p:cNvSpPr/>
          <p:nvPr/>
        </p:nvSpPr>
        <p:spPr>
          <a:xfrm>
            <a:off x="4623434" y="2194560"/>
            <a:ext cx="110738" cy="368618"/>
          </a:xfrm>
          <a:custGeom>
            <a:avLst/>
            <a:gdLst/>
            <a:ahLst/>
            <a:cxnLst/>
            <a:rect l="0" t="0" r="0" b="0"/>
            <a:pathLst>
              <a:path w="110738" h="368618">
                <a:moveTo>
                  <a:pt x="94298" y="0"/>
                </a:moveTo>
                <a:lnTo>
                  <a:pt x="103400" y="9101"/>
                </a:lnTo>
                <a:lnTo>
                  <a:pt x="106081" y="12735"/>
                </a:lnTo>
                <a:lnTo>
                  <a:pt x="109060" y="19312"/>
                </a:lnTo>
                <a:lnTo>
                  <a:pt x="110384" y="27950"/>
                </a:lnTo>
                <a:lnTo>
                  <a:pt x="110737" y="32921"/>
                </a:lnTo>
                <a:lnTo>
                  <a:pt x="109068" y="41949"/>
                </a:lnTo>
                <a:lnTo>
                  <a:pt x="106049" y="53684"/>
                </a:lnTo>
                <a:lnTo>
                  <a:pt x="98568" y="79104"/>
                </a:lnTo>
                <a:lnTo>
                  <a:pt x="89002" y="109480"/>
                </a:lnTo>
                <a:lnTo>
                  <a:pt x="83054" y="127715"/>
                </a:lnTo>
                <a:lnTo>
                  <a:pt x="80134" y="135626"/>
                </a:lnTo>
                <a:lnTo>
                  <a:pt x="77236" y="142805"/>
                </a:lnTo>
                <a:lnTo>
                  <a:pt x="74350" y="149495"/>
                </a:lnTo>
                <a:lnTo>
                  <a:pt x="69570" y="162529"/>
                </a:lnTo>
                <a:lnTo>
                  <a:pt x="30272" y="277956"/>
                </a:lnTo>
                <a:lnTo>
                  <a:pt x="23038" y="299604"/>
                </a:lnTo>
                <a:lnTo>
                  <a:pt x="17264" y="314988"/>
                </a:lnTo>
                <a:lnTo>
                  <a:pt x="12462" y="326197"/>
                </a:lnTo>
                <a:lnTo>
                  <a:pt x="8308" y="334622"/>
                </a:lnTo>
                <a:lnTo>
                  <a:pt x="5539" y="341191"/>
                </a:lnTo>
                <a:lnTo>
                  <a:pt x="2462" y="351030"/>
                </a:lnTo>
                <a:lnTo>
                  <a:pt x="730" y="361925"/>
                </a:lnTo>
                <a:lnTo>
                  <a:pt x="0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696"/>
          <p:cNvSpPr/>
          <p:nvPr/>
        </p:nvSpPr>
        <p:spPr>
          <a:xfrm>
            <a:off x="4783449" y="2337039"/>
            <a:ext cx="178132" cy="242751"/>
          </a:xfrm>
          <a:custGeom>
            <a:avLst/>
            <a:gdLst/>
            <a:ahLst/>
            <a:cxnLst/>
            <a:rect l="0" t="0" r="0" b="0"/>
            <a:pathLst>
              <a:path w="178132" h="242751">
                <a:moveTo>
                  <a:pt x="105733" y="28971"/>
                </a:moveTo>
                <a:lnTo>
                  <a:pt x="110284" y="19869"/>
                </a:lnTo>
                <a:lnTo>
                  <a:pt x="109719" y="17188"/>
                </a:lnTo>
                <a:lnTo>
                  <a:pt x="107438" y="15400"/>
                </a:lnTo>
                <a:lnTo>
                  <a:pt x="104012" y="14209"/>
                </a:lnTo>
                <a:lnTo>
                  <a:pt x="100776" y="13414"/>
                </a:lnTo>
                <a:lnTo>
                  <a:pt x="97666" y="12885"/>
                </a:lnTo>
                <a:lnTo>
                  <a:pt x="94640" y="12532"/>
                </a:lnTo>
                <a:lnTo>
                  <a:pt x="87860" y="15154"/>
                </a:lnTo>
                <a:lnTo>
                  <a:pt x="78578" y="19759"/>
                </a:lnTo>
                <a:lnTo>
                  <a:pt x="50379" y="34814"/>
                </a:lnTo>
                <a:lnTo>
                  <a:pt x="43113" y="38581"/>
                </a:lnTo>
                <a:lnTo>
                  <a:pt x="37317" y="42045"/>
                </a:lnTo>
                <a:lnTo>
                  <a:pt x="32500" y="45307"/>
                </a:lnTo>
                <a:lnTo>
                  <a:pt x="28335" y="48434"/>
                </a:lnTo>
                <a:lnTo>
                  <a:pt x="23655" y="52424"/>
                </a:lnTo>
                <a:lnTo>
                  <a:pt x="18629" y="56988"/>
                </a:lnTo>
                <a:lnTo>
                  <a:pt x="4995" y="69975"/>
                </a:lnTo>
                <a:lnTo>
                  <a:pt x="1427" y="73452"/>
                </a:lnTo>
                <a:lnTo>
                  <a:pt x="0" y="76722"/>
                </a:lnTo>
                <a:lnTo>
                  <a:pt x="2" y="79855"/>
                </a:lnTo>
                <a:lnTo>
                  <a:pt x="1591" y="85876"/>
                </a:lnTo>
                <a:lnTo>
                  <a:pt x="2298" y="91727"/>
                </a:lnTo>
                <a:lnTo>
                  <a:pt x="2612" y="97502"/>
                </a:lnTo>
                <a:lnTo>
                  <a:pt x="2696" y="100376"/>
                </a:lnTo>
                <a:lnTo>
                  <a:pt x="3704" y="103244"/>
                </a:lnTo>
                <a:lnTo>
                  <a:pt x="7364" y="108971"/>
                </a:lnTo>
                <a:lnTo>
                  <a:pt x="12166" y="114691"/>
                </a:lnTo>
                <a:lnTo>
                  <a:pt x="14780" y="117550"/>
                </a:lnTo>
                <a:lnTo>
                  <a:pt x="18428" y="120409"/>
                </a:lnTo>
                <a:lnTo>
                  <a:pt x="22764" y="123267"/>
                </a:lnTo>
                <a:lnTo>
                  <a:pt x="27561" y="126125"/>
                </a:lnTo>
                <a:lnTo>
                  <a:pt x="32663" y="128030"/>
                </a:lnTo>
                <a:lnTo>
                  <a:pt x="37970" y="129300"/>
                </a:lnTo>
                <a:lnTo>
                  <a:pt x="43412" y="130147"/>
                </a:lnTo>
                <a:lnTo>
                  <a:pt x="73827" y="135890"/>
                </a:lnTo>
                <a:lnTo>
                  <a:pt x="83510" y="138350"/>
                </a:lnTo>
                <a:lnTo>
                  <a:pt x="91870" y="140943"/>
                </a:lnTo>
                <a:lnTo>
                  <a:pt x="115278" y="149142"/>
                </a:lnTo>
                <a:lnTo>
                  <a:pt x="123526" y="151948"/>
                </a:lnTo>
                <a:lnTo>
                  <a:pt x="130930" y="154770"/>
                </a:lnTo>
                <a:lnTo>
                  <a:pt x="137771" y="157605"/>
                </a:lnTo>
                <a:lnTo>
                  <a:pt x="144237" y="160446"/>
                </a:lnTo>
                <a:lnTo>
                  <a:pt x="149500" y="164246"/>
                </a:lnTo>
                <a:lnTo>
                  <a:pt x="153961" y="168684"/>
                </a:lnTo>
                <a:lnTo>
                  <a:pt x="157887" y="173548"/>
                </a:lnTo>
                <a:lnTo>
                  <a:pt x="161457" y="177743"/>
                </a:lnTo>
                <a:lnTo>
                  <a:pt x="164790" y="181492"/>
                </a:lnTo>
                <a:lnTo>
                  <a:pt x="167965" y="184944"/>
                </a:lnTo>
                <a:lnTo>
                  <a:pt x="170081" y="188198"/>
                </a:lnTo>
                <a:lnTo>
                  <a:pt x="172432" y="194353"/>
                </a:lnTo>
                <a:lnTo>
                  <a:pt x="173477" y="200264"/>
                </a:lnTo>
                <a:lnTo>
                  <a:pt x="173941" y="207018"/>
                </a:lnTo>
                <a:lnTo>
                  <a:pt x="174148" y="216371"/>
                </a:lnTo>
                <a:lnTo>
                  <a:pt x="173250" y="220579"/>
                </a:lnTo>
                <a:lnTo>
                  <a:pt x="169713" y="227795"/>
                </a:lnTo>
                <a:lnTo>
                  <a:pt x="164579" y="231053"/>
                </a:lnTo>
                <a:lnTo>
                  <a:pt x="157346" y="234177"/>
                </a:lnTo>
                <a:lnTo>
                  <a:pt x="148714" y="237212"/>
                </a:lnTo>
                <a:lnTo>
                  <a:pt x="141055" y="239236"/>
                </a:lnTo>
                <a:lnTo>
                  <a:pt x="134044" y="240585"/>
                </a:lnTo>
                <a:lnTo>
                  <a:pt x="127464" y="241484"/>
                </a:lnTo>
                <a:lnTo>
                  <a:pt x="122125" y="242084"/>
                </a:lnTo>
                <a:lnTo>
                  <a:pt x="117614" y="242483"/>
                </a:lnTo>
                <a:lnTo>
                  <a:pt x="113654" y="242750"/>
                </a:lnTo>
                <a:lnTo>
                  <a:pt x="109108" y="241975"/>
                </a:lnTo>
                <a:lnTo>
                  <a:pt x="104173" y="240506"/>
                </a:lnTo>
                <a:lnTo>
                  <a:pt x="98978" y="238574"/>
                </a:lnTo>
                <a:lnTo>
                  <a:pt x="94562" y="237286"/>
                </a:lnTo>
                <a:lnTo>
                  <a:pt x="90666" y="236428"/>
                </a:lnTo>
                <a:lnTo>
                  <a:pt x="87116" y="235855"/>
                </a:lnTo>
                <a:lnTo>
                  <a:pt x="83797" y="234521"/>
                </a:lnTo>
                <a:lnTo>
                  <a:pt x="80631" y="232679"/>
                </a:lnTo>
                <a:lnTo>
                  <a:pt x="77569" y="230499"/>
                </a:lnTo>
                <a:lnTo>
                  <a:pt x="75527" y="228093"/>
                </a:lnTo>
                <a:lnTo>
                  <a:pt x="74165" y="225536"/>
                </a:lnTo>
                <a:lnTo>
                  <a:pt x="73258" y="222879"/>
                </a:lnTo>
                <a:lnTo>
                  <a:pt x="72653" y="219203"/>
                </a:lnTo>
                <a:lnTo>
                  <a:pt x="72250" y="214847"/>
                </a:lnTo>
                <a:lnTo>
                  <a:pt x="71802" y="205880"/>
                </a:lnTo>
                <a:lnTo>
                  <a:pt x="71603" y="198719"/>
                </a:lnTo>
                <a:lnTo>
                  <a:pt x="72502" y="194524"/>
                </a:lnTo>
                <a:lnTo>
                  <a:pt x="74054" y="189822"/>
                </a:lnTo>
                <a:lnTo>
                  <a:pt x="76041" y="184782"/>
                </a:lnTo>
                <a:lnTo>
                  <a:pt x="79271" y="178565"/>
                </a:lnTo>
                <a:lnTo>
                  <a:pt x="83329" y="171563"/>
                </a:lnTo>
                <a:lnTo>
                  <a:pt x="87940" y="164037"/>
                </a:lnTo>
                <a:lnTo>
                  <a:pt x="91966" y="157115"/>
                </a:lnTo>
                <a:lnTo>
                  <a:pt x="98979" y="144344"/>
                </a:lnTo>
                <a:lnTo>
                  <a:pt x="105993" y="134461"/>
                </a:lnTo>
                <a:lnTo>
                  <a:pt x="115431" y="122157"/>
                </a:lnTo>
                <a:lnTo>
                  <a:pt x="126486" y="108240"/>
                </a:lnTo>
                <a:lnTo>
                  <a:pt x="135761" y="97057"/>
                </a:lnTo>
                <a:lnTo>
                  <a:pt x="143849" y="87696"/>
                </a:lnTo>
                <a:lnTo>
                  <a:pt x="156963" y="73169"/>
                </a:lnTo>
                <a:lnTo>
                  <a:pt x="165967" y="63536"/>
                </a:lnTo>
                <a:lnTo>
                  <a:pt x="168749" y="58682"/>
                </a:lnTo>
                <a:lnTo>
                  <a:pt x="170604" y="53541"/>
                </a:lnTo>
                <a:lnTo>
                  <a:pt x="171840" y="48208"/>
                </a:lnTo>
                <a:lnTo>
                  <a:pt x="173617" y="41796"/>
                </a:lnTo>
                <a:lnTo>
                  <a:pt x="178131" y="27051"/>
                </a:lnTo>
                <a:lnTo>
                  <a:pt x="177811" y="21023"/>
                </a:lnTo>
                <a:lnTo>
                  <a:pt x="175693" y="16052"/>
                </a:lnTo>
                <a:lnTo>
                  <a:pt x="172375" y="11786"/>
                </a:lnTo>
                <a:lnTo>
                  <a:pt x="169211" y="7989"/>
                </a:lnTo>
                <a:lnTo>
                  <a:pt x="166149" y="4505"/>
                </a:lnTo>
                <a:lnTo>
                  <a:pt x="163156" y="1231"/>
                </a:lnTo>
                <a:lnTo>
                  <a:pt x="159255" y="0"/>
                </a:lnTo>
                <a:lnTo>
                  <a:pt x="154749" y="132"/>
                </a:lnTo>
                <a:lnTo>
                  <a:pt x="149840" y="1172"/>
                </a:lnTo>
                <a:lnTo>
                  <a:pt x="145615" y="2818"/>
                </a:lnTo>
                <a:lnTo>
                  <a:pt x="141846" y="4868"/>
                </a:lnTo>
                <a:lnTo>
                  <a:pt x="138381" y="7187"/>
                </a:lnTo>
                <a:lnTo>
                  <a:pt x="132261" y="9686"/>
                </a:lnTo>
                <a:lnTo>
                  <a:pt x="124371" y="12304"/>
                </a:lnTo>
                <a:lnTo>
                  <a:pt x="97160" y="203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697"/>
          <p:cNvSpPr/>
          <p:nvPr/>
        </p:nvSpPr>
        <p:spPr>
          <a:xfrm>
            <a:off x="4357827" y="2726169"/>
            <a:ext cx="179883" cy="282779"/>
          </a:xfrm>
          <a:custGeom>
            <a:avLst/>
            <a:gdLst/>
            <a:ahLst/>
            <a:cxnLst/>
            <a:rect l="0" t="0" r="0" b="0"/>
            <a:pathLst>
              <a:path w="179883" h="282779">
                <a:moveTo>
                  <a:pt x="179882" y="77038"/>
                </a:moveTo>
                <a:lnTo>
                  <a:pt x="175332" y="67937"/>
                </a:lnTo>
                <a:lnTo>
                  <a:pt x="173097" y="60928"/>
                </a:lnTo>
                <a:lnTo>
                  <a:pt x="172501" y="57725"/>
                </a:lnTo>
                <a:lnTo>
                  <a:pt x="169300" y="51627"/>
                </a:lnTo>
                <a:lnTo>
                  <a:pt x="164701" y="45742"/>
                </a:lnTo>
                <a:lnTo>
                  <a:pt x="159483" y="39951"/>
                </a:lnTo>
                <a:lnTo>
                  <a:pt x="154263" y="34364"/>
                </a:lnTo>
                <a:lnTo>
                  <a:pt x="142371" y="22394"/>
                </a:lnTo>
                <a:lnTo>
                  <a:pt x="139635" y="20606"/>
                </a:lnTo>
                <a:lnTo>
                  <a:pt x="134055" y="18620"/>
                </a:lnTo>
                <a:lnTo>
                  <a:pt x="132186" y="17137"/>
                </a:lnTo>
                <a:lnTo>
                  <a:pt x="130940" y="15197"/>
                </a:lnTo>
                <a:lnTo>
                  <a:pt x="130109" y="12951"/>
                </a:lnTo>
                <a:lnTo>
                  <a:pt x="128603" y="11453"/>
                </a:lnTo>
                <a:lnTo>
                  <a:pt x="126646" y="10455"/>
                </a:lnTo>
                <a:lnTo>
                  <a:pt x="124389" y="9789"/>
                </a:lnTo>
                <a:lnTo>
                  <a:pt x="120979" y="8393"/>
                </a:lnTo>
                <a:lnTo>
                  <a:pt x="116802" y="6510"/>
                </a:lnTo>
                <a:lnTo>
                  <a:pt x="112111" y="4302"/>
                </a:lnTo>
                <a:lnTo>
                  <a:pt x="108031" y="2829"/>
                </a:lnTo>
                <a:lnTo>
                  <a:pt x="104359" y="1848"/>
                </a:lnTo>
                <a:lnTo>
                  <a:pt x="100959" y="1194"/>
                </a:lnTo>
                <a:lnTo>
                  <a:pt x="97739" y="758"/>
                </a:lnTo>
                <a:lnTo>
                  <a:pt x="94640" y="467"/>
                </a:lnTo>
                <a:lnTo>
                  <a:pt x="91622" y="273"/>
                </a:lnTo>
                <a:lnTo>
                  <a:pt x="78108" y="58"/>
                </a:lnTo>
                <a:lnTo>
                  <a:pt x="69170" y="0"/>
                </a:lnTo>
                <a:lnTo>
                  <a:pt x="62260" y="915"/>
                </a:lnTo>
                <a:lnTo>
                  <a:pt x="56700" y="2477"/>
                </a:lnTo>
                <a:lnTo>
                  <a:pt x="52041" y="4470"/>
                </a:lnTo>
                <a:lnTo>
                  <a:pt x="47982" y="6752"/>
                </a:lnTo>
                <a:lnTo>
                  <a:pt x="44324" y="9226"/>
                </a:lnTo>
                <a:lnTo>
                  <a:pt x="40933" y="11827"/>
                </a:lnTo>
                <a:lnTo>
                  <a:pt x="37719" y="13562"/>
                </a:lnTo>
                <a:lnTo>
                  <a:pt x="34625" y="14718"/>
                </a:lnTo>
                <a:lnTo>
                  <a:pt x="31609" y="15489"/>
                </a:lnTo>
                <a:lnTo>
                  <a:pt x="28646" y="16955"/>
                </a:lnTo>
                <a:lnTo>
                  <a:pt x="25718" y="18885"/>
                </a:lnTo>
                <a:lnTo>
                  <a:pt x="22814" y="21124"/>
                </a:lnTo>
                <a:lnTo>
                  <a:pt x="20877" y="23570"/>
                </a:lnTo>
                <a:lnTo>
                  <a:pt x="19587" y="26153"/>
                </a:lnTo>
                <a:lnTo>
                  <a:pt x="17200" y="32515"/>
                </a:lnTo>
                <a:lnTo>
                  <a:pt x="15230" y="36879"/>
                </a:lnTo>
                <a:lnTo>
                  <a:pt x="10501" y="46807"/>
                </a:lnTo>
                <a:lnTo>
                  <a:pt x="5224" y="57569"/>
                </a:lnTo>
                <a:lnTo>
                  <a:pt x="2244" y="66163"/>
                </a:lnTo>
                <a:lnTo>
                  <a:pt x="920" y="73157"/>
                </a:lnTo>
                <a:lnTo>
                  <a:pt x="331" y="79441"/>
                </a:lnTo>
                <a:lnTo>
                  <a:pt x="174" y="84355"/>
                </a:lnTo>
                <a:lnTo>
                  <a:pt x="0" y="97435"/>
                </a:lnTo>
                <a:lnTo>
                  <a:pt x="905" y="103018"/>
                </a:lnTo>
                <a:lnTo>
                  <a:pt x="4452" y="111763"/>
                </a:lnTo>
                <a:lnTo>
                  <a:pt x="9204" y="118824"/>
                </a:lnTo>
                <a:lnTo>
                  <a:pt x="11804" y="122040"/>
                </a:lnTo>
                <a:lnTo>
                  <a:pt x="14491" y="124184"/>
                </a:lnTo>
                <a:lnTo>
                  <a:pt x="17234" y="125614"/>
                </a:lnTo>
                <a:lnTo>
                  <a:pt x="22822" y="127202"/>
                </a:lnTo>
                <a:lnTo>
                  <a:pt x="25645" y="127626"/>
                </a:lnTo>
                <a:lnTo>
                  <a:pt x="28480" y="127908"/>
                </a:lnTo>
                <a:lnTo>
                  <a:pt x="33227" y="128097"/>
                </a:lnTo>
                <a:lnTo>
                  <a:pt x="46122" y="128306"/>
                </a:lnTo>
                <a:lnTo>
                  <a:pt x="51656" y="127409"/>
                </a:lnTo>
                <a:lnTo>
                  <a:pt x="56298" y="125859"/>
                </a:lnTo>
                <a:lnTo>
                  <a:pt x="60346" y="123873"/>
                </a:lnTo>
                <a:lnTo>
                  <a:pt x="63996" y="122549"/>
                </a:lnTo>
                <a:lnTo>
                  <a:pt x="67383" y="121666"/>
                </a:lnTo>
                <a:lnTo>
                  <a:pt x="70593" y="121078"/>
                </a:lnTo>
                <a:lnTo>
                  <a:pt x="75590" y="117828"/>
                </a:lnTo>
                <a:lnTo>
                  <a:pt x="81779" y="112804"/>
                </a:lnTo>
                <a:lnTo>
                  <a:pt x="88763" y="106597"/>
                </a:lnTo>
                <a:lnTo>
                  <a:pt x="96276" y="100554"/>
                </a:lnTo>
                <a:lnTo>
                  <a:pt x="104142" y="94621"/>
                </a:lnTo>
                <a:lnTo>
                  <a:pt x="112244" y="88760"/>
                </a:lnTo>
                <a:lnTo>
                  <a:pt x="120503" y="81042"/>
                </a:lnTo>
                <a:lnTo>
                  <a:pt x="128866" y="72088"/>
                </a:lnTo>
                <a:lnTo>
                  <a:pt x="137299" y="62308"/>
                </a:lnTo>
                <a:lnTo>
                  <a:pt x="142921" y="54835"/>
                </a:lnTo>
                <a:lnTo>
                  <a:pt x="146669" y="48901"/>
                </a:lnTo>
                <a:lnTo>
                  <a:pt x="149168" y="43993"/>
                </a:lnTo>
                <a:lnTo>
                  <a:pt x="154484" y="35999"/>
                </a:lnTo>
                <a:lnTo>
                  <a:pt x="157235" y="32533"/>
                </a:lnTo>
                <a:lnTo>
                  <a:pt x="160292" y="26143"/>
                </a:lnTo>
                <a:lnTo>
                  <a:pt x="162254" y="18831"/>
                </a:lnTo>
                <a:lnTo>
                  <a:pt x="162416" y="19183"/>
                </a:lnTo>
                <a:lnTo>
                  <a:pt x="162674" y="26593"/>
                </a:lnTo>
                <a:lnTo>
                  <a:pt x="162736" y="66127"/>
                </a:lnTo>
                <a:lnTo>
                  <a:pt x="163689" y="73574"/>
                </a:lnTo>
                <a:lnTo>
                  <a:pt x="165277" y="82349"/>
                </a:lnTo>
                <a:lnTo>
                  <a:pt x="167289" y="92008"/>
                </a:lnTo>
                <a:lnTo>
                  <a:pt x="168629" y="100354"/>
                </a:lnTo>
                <a:lnTo>
                  <a:pt x="169523" y="107822"/>
                </a:lnTo>
                <a:lnTo>
                  <a:pt x="170119" y="114706"/>
                </a:lnTo>
                <a:lnTo>
                  <a:pt x="170516" y="123104"/>
                </a:lnTo>
                <a:lnTo>
                  <a:pt x="170957" y="142597"/>
                </a:lnTo>
                <a:lnTo>
                  <a:pt x="171310" y="276667"/>
                </a:lnTo>
                <a:lnTo>
                  <a:pt x="172263" y="278704"/>
                </a:lnTo>
                <a:lnTo>
                  <a:pt x="173850" y="280062"/>
                </a:lnTo>
                <a:lnTo>
                  <a:pt x="179882" y="2827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698"/>
          <p:cNvSpPr/>
          <p:nvPr/>
        </p:nvSpPr>
        <p:spPr>
          <a:xfrm>
            <a:off x="4623434" y="2760345"/>
            <a:ext cx="120017" cy="377191"/>
          </a:xfrm>
          <a:custGeom>
            <a:avLst/>
            <a:gdLst/>
            <a:ahLst/>
            <a:cxnLst/>
            <a:rect l="0" t="0" r="0" b="0"/>
            <a:pathLst>
              <a:path w="120017" h="377191">
                <a:moveTo>
                  <a:pt x="120016" y="0"/>
                </a:moveTo>
                <a:lnTo>
                  <a:pt x="120016" y="13652"/>
                </a:lnTo>
                <a:lnTo>
                  <a:pt x="119063" y="18626"/>
                </a:lnTo>
                <a:lnTo>
                  <a:pt x="115465" y="26693"/>
                </a:lnTo>
                <a:lnTo>
                  <a:pt x="112219" y="36845"/>
                </a:lnTo>
                <a:lnTo>
                  <a:pt x="98550" y="85635"/>
                </a:lnTo>
                <a:lnTo>
                  <a:pt x="87933" y="119975"/>
                </a:lnTo>
                <a:lnTo>
                  <a:pt x="83387" y="133323"/>
                </a:lnTo>
                <a:lnTo>
                  <a:pt x="79404" y="144127"/>
                </a:lnTo>
                <a:lnTo>
                  <a:pt x="75796" y="153235"/>
                </a:lnTo>
                <a:lnTo>
                  <a:pt x="72439" y="164069"/>
                </a:lnTo>
                <a:lnTo>
                  <a:pt x="69248" y="176054"/>
                </a:lnTo>
                <a:lnTo>
                  <a:pt x="66168" y="188807"/>
                </a:lnTo>
                <a:lnTo>
                  <a:pt x="63162" y="200166"/>
                </a:lnTo>
                <a:lnTo>
                  <a:pt x="57283" y="220407"/>
                </a:lnTo>
                <a:lnTo>
                  <a:pt x="54381" y="228853"/>
                </a:lnTo>
                <a:lnTo>
                  <a:pt x="51494" y="236389"/>
                </a:lnTo>
                <a:lnTo>
                  <a:pt x="48617" y="243317"/>
                </a:lnTo>
                <a:lnTo>
                  <a:pt x="46699" y="250794"/>
                </a:lnTo>
                <a:lnTo>
                  <a:pt x="45420" y="258636"/>
                </a:lnTo>
                <a:lnTo>
                  <a:pt x="44568" y="266721"/>
                </a:lnTo>
                <a:lnTo>
                  <a:pt x="43047" y="274017"/>
                </a:lnTo>
                <a:lnTo>
                  <a:pt x="41081" y="280785"/>
                </a:lnTo>
                <a:lnTo>
                  <a:pt x="31222" y="309573"/>
                </a:lnTo>
                <a:lnTo>
                  <a:pt x="26530" y="323539"/>
                </a:lnTo>
                <a:lnTo>
                  <a:pt x="22449" y="333803"/>
                </a:lnTo>
                <a:lnTo>
                  <a:pt x="18776" y="341598"/>
                </a:lnTo>
                <a:lnTo>
                  <a:pt x="15375" y="347746"/>
                </a:lnTo>
                <a:lnTo>
                  <a:pt x="13108" y="352798"/>
                </a:lnTo>
                <a:lnTo>
                  <a:pt x="9917" y="364459"/>
                </a:lnTo>
                <a:lnTo>
                  <a:pt x="9170" y="370897"/>
                </a:lnTo>
                <a:lnTo>
                  <a:pt x="8019" y="372994"/>
                </a:lnTo>
                <a:lnTo>
                  <a:pt x="6298" y="374393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99"/>
          <p:cNvSpPr/>
          <p:nvPr/>
        </p:nvSpPr>
        <p:spPr>
          <a:xfrm>
            <a:off x="4829283" y="2872883"/>
            <a:ext cx="205633" cy="187375"/>
          </a:xfrm>
          <a:custGeom>
            <a:avLst/>
            <a:gdLst/>
            <a:ahLst/>
            <a:cxnLst/>
            <a:rect l="0" t="0" r="0" b="0"/>
            <a:pathLst>
              <a:path w="205633" h="187375">
                <a:moveTo>
                  <a:pt x="205632" y="7477"/>
                </a:moveTo>
                <a:lnTo>
                  <a:pt x="201081" y="2926"/>
                </a:lnTo>
                <a:lnTo>
                  <a:pt x="197836" y="1585"/>
                </a:lnTo>
                <a:lnTo>
                  <a:pt x="193766" y="691"/>
                </a:lnTo>
                <a:lnTo>
                  <a:pt x="189149" y="96"/>
                </a:lnTo>
                <a:lnTo>
                  <a:pt x="183213" y="651"/>
                </a:lnTo>
                <a:lnTo>
                  <a:pt x="176399" y="1974"/>
                </a:lnTo>
                <a:lnTo>
                  <a:pt x="168998" y="3808"/>
                </a:lnTo>
                <a:lnTo>
                  <a:pt x="162159" y="5031"/>
                </a:lnTo>
                <a:lnTo>
                  <a:pt x="155695" y="5846"/>
                </a:lnTo>
                <a:lnTo>
                  <a:pt x="149481" y="6390"/>
                </a:lnTo>
                <a:lnTo>
                  <a:pt x="135813" y="5799"/>
                </a:lnTo>
                <a:lnTo>
                  <a:pt x="59783" y="0"/>
                </a:lnTo>
                <a:lnTo>
                  <a:pt x="51249" y="587"/>
                </a:lnTo>
                <a:lnTo>
                  <a:pt x="42703" y="1931"/>
                </a:lnTo>
                <a:lnTo>
                  <a:pt x="22106" y="6381"/>
                </a:lnTo>
                <a:lnTo>
                  <a:pt x="16750" y="9530"/>
                </a:lnTo>
                <a:lnTo>
                  <a:pt x="10101" y="14761"/>
                </a:lnTo>
                <a:lnTo>
                  <a:pt x="9192" y="20557"/>
                </a:lnTo>
                <a:lnTo>
                  <a:pt x="8949" y="24769"/>
                </a:lnTo>
                <a:lnTo>
                  <a:pt x="7835" y="28530"/>
                </a:lnTo>
                <a:lnTo>
                  <a:pt x="6140" y="31990"/>
                </a:lnTo>
                <a:lnTo>
                  <a:pt x="4057" y="35249"/>
                </a:lnTo>
                <a:lnTo>
                  <a:pt x="2668" y="38374"/>
                </a:lnTo>
                <a:lnTo>
                  <a:pt x="1743" y="41410"/>
                </a:lnTo>
                <a:lnTo>
                  <a:pt x="1126" y="44386"/>
                </a:lnTo>
                <a:lnTo>
                  <a:pt x="440" y="50233"/>
                </a:lnTo>
                <a:lnTo>
                  <a:pt x="135" y="56007"/>
                </a:lnTo>
                <a:lnTo>
                  <a:pt x="0" y="61748"/>
                </a:lnTo>
                <a:lnTo>
                  <a:pt x="917" y="66518"/>
                </a:lnTo>
                <a:lnTo>
                  <a:pt x="2480" y="72555"/>
                </a:lnTo>
                <a:lnTo>
                  <a:pt x="4475" y="79437"/>
                </a:lnTo>
                <a:lnTo>
                  <a:pt x="5804" y="84978"/>
                </a:lnTo>
                <a:lnTo>
                  <a:pt x="6691" y="89624"/>
                </a:lnTo>
                <a:lnTo>
                  <a:pt x="7282" y="93674"/>
                </a:lnTo>
                <a:lnTo>
                  <a:pt x="8629" y="96374"/>
                </a:lnTo>
                <a:lnTo>
                  <a:pt x="10479" y="98174"/>
                </a:lnTo>
                <a:lnTo>
                  <a:pt x="12665" y="99374"/>
                </a:lnTo>
                <a:lnTo>
                  <a:pt x="17633" y="100707"/>
                </a:lnTo>
                <a:lnTo>
                  <a:pt x="20292" y="101063"/>
                </a:lnTo>
                <a:lnTo>
                  <a:pt x="23969" y="100347"/>
                </a:lnTo>
                <a:lnTo>
                  <a:pt x="28326" y="98918"/>
                </a:lnTo>
                <a:lnTo>
                  <a:pt x="33136" y="97013"/>
                </a:lnTo>
                <a:lnTo>
                  <a:pt x="38247" y="95742"/>
                </a:lnTo>
                <a:lnTo>
                  <a:pt x="43559" y="94895"/>
                </a:lnTo>
                <a:lnTo>
                  <a:pt x="49006" y="94331"/>
                </a:lnTo>
                <a:lnTo>
                  <a:pt x="56447" y="93002"/>
                </a:lnTo>
                <a:lnTo>
                  <a:pt x="65217" y="91164"/>
                </a:lnTo>
                <a:lnTo>
                  <a:pt x="74875" y="88985"/>
                </a:lnTo>
                <a:lnTo>
                  <a:pt x="83218" y="87533"/>
                </a:lnTo>
                <a:lnTo>
                  <a:pt x="90685" y="86565"/>
                </a:lnTo>
                <a:lnTo>
                  <a:pt x="97568" y="85920"/>
                </a:lnTo>
                <a:lnTo>
                  <a:pt x="104061" y="85489"/>
                </a:lnTo>
                <a:lnTo>
                  <a:pt x="110296" y="85203"/>
                </a:lnTo>
                <a:lnTo>
                  <a:pt x="116357" y="85012"/>
                </a:lnTo>
                <a:lnTo>
                  <a:pt x="122303" y="85837"/>
                </a:lnTo>
                <a:lnTo>
                  <a:pt x="128171" y="87339"/>
                </a:lnTo>
                <a:lnTo>
                  <a:pt x="133989" y="89293"/>
                </a:lnTo>
                <a:lnTo>
                  <a:pt x="139772" y="90596"/>
                </a:lnTo>
                <a:lnTo>
                  <a:pt x="145533" y="91464"/>
                </a:lnTo>
                <a:lnTo>
                  <a:pt x="151278" y="92043"/>
                </a:lnTo>
                <a:lnTo>
                  <a:pt x="156061" y="93382"/>
                </a:lnTo>
                <a:lnTo>
                  <a:pt x="160202" y="95227"/>
                </a:lnTo>
                <a:lnTo>
                  <a:pt x="163915" y="97409"/>
                </a:lnTo>
                <a:lnTo>
                  <a:pt x="167343" y="99817"/>
                </a:lnTo>
                <a:lnTo>
                  <a:pt x="173692" y="105032"/>
                </a:lnTo>
                <a:lnTo>
                  <a:pt x="179689" y="110525"/>
                </a:lnTo>
                <a:lnTo>
                  <a:pt x="188420" y="118972"/>
                </a:lnTo>
                <a:lnTo>
                  <a:pt x="191300" y="121812"/>
                </a:lnTo>
                <a:lnTo>
                  <a:pt x="193220" y="124658"/>
                </a:lnTo>
                <a:lnTo>
                  <a:pt x="195352" y="130359"/>
                </a:lnTo>
                <a:lnTo>
                  <a:pt x="196301" y="136069"/>
                </a:lnTo>
                <a:lnTo>
                  <a:pt x="196554" y="138925"/>
                </a:lnTo>
                <a:lnTo>
                  <a:pt x="196722" y="142734"/>
                </a:lnTo>
                <a:lnTo>
                  <a:pt x="196909" y="152046"/>
                </a:lnTo>
                <a:lnTo>
                  <a:pt x="196007" y="155291"/>
                </a:lnTo>
                <a:lnTo>
                  <a:pt x="194452" y="157455"/>
                </a:lnTo>
                <a:lnTo>
                  <a:pt x="189233" y="161763"/>
                </a:lnTo>
                <a:lnTo>
                  <a:pt x="180563" y="170029"/>
                </a:lnTo>
                <a:lnTo>
                  <a:pt x="175584" y="172995"/>
                </a:lnTo>
                <a:lnTo>
                  <a:pt x="170360" y="174972"/>
                </a:lnTo>
                <a:lnTo>
                  <a:pt x="164972" y="176290"/>
                </a:lnTo>
                <a:lnTo>
                  <a:pt x="134635" y="182696"/>
                </a:lnTo>
                <a:lnTo>
                  <a:pt x="124011" y="184297"/>
                </a:lnTo>
                <a:lnTo>
                  <a:pt x="114070" y="185365"/>
                </a:lnTo>
                <a:lnTo>
                  <a:pt x="104585" y="186076"/>
                </a:lnTo>
                <a:lnTo>
                  <a:pt x="96358" y="186550"/>
                </a:lnTo>
                <a:lnTo>
                  <a:pt x="82135" y="187077"/>
                </a:lnTo>
                <a:lnTo>
                  <a:pt x="63419" y="187374"/>
                </a:lnTo>
                <a:lnTo>
                  <a:pt x="56530" y="186463"/>
                </a:lnTo>
                <a:lnTo>
                  <a:pt x="49081" y="184904"/>
                </a:lnTo>
                <a:lnTo>
                  <a:pt x="41256" y="182911"/>
                </a:lnTo>
                <a:lnTo>
                  <a:pt x="35088" y="181583"/>
                </a:lnTo>
                <a:lnTo>
                  <a:pt x="30023" y="180698"/>
                </a:lnTo>
                <a:lnTo>
                  <a:pt x="17037" y="1703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700"/>
          <p:cNvSpPr/>
          <p:nvPr/>
        </p:nvSpPr>
        <p:spPr>
          <a:xfrm>
            <a:off x="5103902" y="2888932"/>
            <a:ext cx="222212" cy="213798"/>
          </a:xfrm>
          <a:custGeom>
            <a:avLst/>
            <a:gdLst/>
            <a:ahLst/>
            <a:cxnLst/>
            <a:rect l="0" t="0" r="0" b="0"/>
            <a:pathLst>
              <a:path w="222212" h="213798">
                <a:moveTo>
                  <a:pt x="68173" y="0"/>
                </a:moveTo>
                <a:lnTo>
                  <a:pt x="63622" y="9102"/>
                </a:lnTo>
                <a:lnTo>
                  <a:pt x="60376" y="13688"/>
                </a:lnTo>
                <a:lnTo>
                  <a:pt x="56307" y="18650"/>
                </a:lnTo>
                <a:lnTo>
                  <a:pt x="51690" y="23864"/>
                </a:lnTo>
                <a:lnTo>
                  <a:pt x="47659" y="29244"/>
                </a:lnTo>
                <a:lnTo>
                  <a:pt x="44019" y="34736"/>
                </a:lnTo>
                <a:lnTo>
                  <a:pt x="40640" y="40302"/>
                </a:lnTo>
                <a:lnTo>
                  <a:pt x="36483" y="45918"/>
                </a:lnTo>
                <a:lnTo>
                  <a:pt x="31807" y="51567"/>
                </a:lnTo>
                <a:lnTo>
                  <a:pt x="26784" y="57238"/>
                </a:lnTo>
                <a:lnTo>
                  <a:pt x="22483" y="62924"/>
                </a:lnTo>
                <a:lnTo>
                  <a:pt x="18662" y="68619"/>
                </a:lnTo>
                <a:lnTo>
                  <a:pt x="15163" y="74321"/>
                </a:lnTo>
                <a:lnTo>
                  <a:pt x="12831" y="79075"/>
                </a:lnTo>
                <a:lnTo>
                  <a:pt x="11276" y="83197"/>
                </a:lnTo>
                <a:lnTo>
                  <a:pt x="10238" y="86897"/>
                </a:lnTo>
                <a:lnTo>
                  <a:pt x="4229" y="110308"/>
                </a:lnTo>
                <a:lnTo>
                  <a:pt x="2683" y="119259"/>
                </a:lnTo>
                <a:lnTo>
                  <a:pt x="1653" y="128083"/>
                </a:lnTo>
                <a:lnTo>
                  <a:pt x="966" y="136824"/>
                </a:lnTo>
                <a:lnTo>
                  <a:pt x="508" y="144556"/>
                </a:lnTo>
                <a:lnTo>
                  <a:pt x="0" y="158227"/>
                </a:lnTo>
                <a:lnTo>
                  <a:pt x="1769" y="164540"/>
                </a:lnTo>
                <a:lnTo>
                  <a:pt x="4853" y="170653"/>
                </a:lnTo>
                <a:lnTo>
                  <a:pt x="8815" y="176634"/>
                </a:lnTo>
                <a:lnTo>
                  <a:pt x="12408" y="181573"/>
                </a:lnTo>
                <a:lnTo>
                  <a:pt x="15756" y="185819"/>
                </a:lnTo>
                <a:lnTo>
                  <a:pt x="18941" y="189602"/>
                </a:lnTo>
                <a:lnTo>
                  <a:pt x="22016" y="193076"/>
                </a:lnTo>
                <a:lnTo>
                  <a:pt x="27974" y="199477"/>
                </a:lnTo>
                <a:lnTo>
                  <a:pt x="32801" y="202517"/>
                </a:lnTo>
                <a:lnTo>
                  <a:pt x="38877" y="205496"/>
                </a:lnTo>
                <a:lnTo>
                  <a:pt x="45784" y="208435"/>
                </a:lnTo>
                <a:lnTo>
                  <a:pt x="51342" y="210394"/>
                </a:lnTo>
                <a:lnTo>
                  <a:pt x="56000" y="211700"/>
                </a:lnTo>
                <a:lnTo>
                  <a:pt x="60057" y="212571"/>
                </a:lnTo>
                <a:lnTo>
                  <a:pt x="64667" y="213152"/>
                </a:lnTo>
                <a:lnTo>
                  <a:pt x="69646" y="213539"/>
                </a:lnTo>
                <a:lnTo>
                  <a:pt x="74870" y="213797"/>
                </a:lnTo>
                <a:lnTo>
                  <a:pt x="80257" y="213016"/>
                </a:lnTo>
                <a:lnTo>
                  <a:pt x="85754" y="211543"/>
                </a:lnTo>
                <a:lnTo>
                  <a:pt x="91323" y="209609"/>
                </a:lnTo>
                <a:lnTo>
                  <a:pt x="96941" y="208319"/>
                </a:lnTo>
                <a:lnTo>
                  <a:pt x="102592" y="207460"/>
                </a:lnTo>
                <a:lnTo>
                  <a:pt x="108263" y="206886"/>
                </a:lnTo>
                <a:lnTo>
                  <a:pt x="113950" y="205552"/>
                </a:lnTo>
                <a:lnTo>
                  <a:pt x="119646" y="203710"/>
                </a:lnTo>
                <a:lnTo>
                  <a:pt x="125348" y="201529"/>
                </a:lnTo>
                <a:lnTo>
                  <a:pt x="132007" y="198170"/>
                </a:lnTo>
                <a:lnTo>
                  <a:pt x="139304" y="194026"/>
                </a:lnTo>
                <a:lnTo>
                  <a:pt x="147026" y="189358"/>
                </a:lnTo>
                <a:lnTo>
                  <a:pt x="154079" y="184341"/>
                </a:lnTo>
                <a:lnTo>
                  <a:pt x="160686" y="179092"/>
                </a:lnTo>
                <a:lnTo>
                  <a:pt x="166996" y="173687"/>
                </a:lnTo>
                <a:lnTo>
                  <a:pt x="173107" y="168179"/>
                </a:lnTo>
                <a:lnTo>
                  <a:pt x="184978" y="156979"/>
                </a:lnTo>
                <a:lnTo>
                  <a:pt x="189858" y="151325"/>
                </a:lnTo>
                <a:lnTo>
                  <a:pt x="194063" y="145651"/>
                </a:lnTo>
                <a:lnTo>
                  <a:pt x="197820" y="139963"/>
                </a:lnTo>
                <a:lnTo>
                  <a:pt x="202229" y="132361"/>
                </a:lnTo>
                <a:lnTo>
                  <a:pt x="212208" y="113755"/>
                </a:lnTo>
                <a:lnTo>
                  <a:pt x="215632" y="106316"/>
                </a:lnTo>
                <a:lnTo>
                  <a:pt x="217913" y="100405"/>
                </a:lnTo>
                <a:lnTo>
                  <a:pt x="219435" y="95512"/>
                </a:lnTo>
                <a:lnTo>
                  <a:pt x="220449" y="90345"/>
                </a:lnTo>
                <a:lnTo>
                  <a:pt x="221126" y="84995"/>
                </a:lnTo>
                <a:lnTo>
                  <a:pt x="221576" y="79523"/>
                </a:lnTo>
                <a:lnTo>
                  <a:pt x="221877" y="73971"/>
                </a:lnTo>
                <a:lnTo>
                  <a:pt x="222211" y="62721"/>
                </a:lnTo>
                <a:lnTo>
                  <a:pt x="220395" y="58006"/>
                </a:lnTo>
                <a:lnTo>
                  <a:pt x="217279" y="53911"/>
                </a:lnTo>
                <a:lnTo>
                  <a:pt x="213297" y="50228"/>
                </a:lnTo>
                <a:lnTo>
                  <a:pt x="209689" y="45868"/>
                </a:lnTo>
                <a:lnTo>
                  <a:pt x="206332" y="41056"/>
                </a:lnTo>
                <a:lnTo>
                  <a:pt x="203141" y="35943"/>
                </a:lnTo>
                <a:lnTo>
                  <a:pt x="200061" y="31582"/>
                </a:lnTo>
                <a:lnTo>
                  <a:pt x="197056" y="27722"/>
                </a:lnTo>
                <a:lnTo>
                  <a:pt x="194100" y="24196"/>
                </a:lnTo>
                <a:lnTo>
                  <a:pt x="190224" y="20894"/>
                </a:lnTo>
                <a:lnTo>
                  <a:pt x="185735" y="17739"/>
                </a:lnTo>
                <a:lnTo>
                  <a:pt x="180838" y="14683"/>
                </a:lnTo>
                <a:lnTo>
                  <a:pt x="175668" y="11694"/>
                </a:lnTo>
                <a:lnTo>
                  <a:pt x="164843" y="5832"/>
                </a:lnTo>
                <a:lnTo>
                  <a:pt x="159290" y="3888"/>
                </a:lnTo>
                <a:lnTo>
                  <a:pt x="153682" y="2592"/>
                </a:lnTo>
                <a:lnTo>
                  <a:pt x="148039" y="1728"/>
                </a:lnTo>
                <a:lnTo>
                  <a:pt x="141419" y="1152"/>
                </a:lnTo>
                <a:lnTo>
                  <a:pt x="134149" y="768"/>
                </a:lnTo>
                <a:lnTo>
                  <a:pt x="126445" y="512"/>
                </a:lnTo>
                <a:lnTo>
                  <a:pt x="88608" y="101"/>
                </a:lnTo>
                <a:lnTo>
                  <a:pt x="73762" y="45"/>
                </a:lnTo>
                <a:lnTo>
                  <a:pt x="67137" y="983"/>
                </a:lnTo>
                <a:lnTo>
                  <a:pt x="60814" y="2560"/>
                </a:lnTo>
                <a:lnTo>
                  <a:pt x="54695" y="4564"/>
                </a:lnTo>
                <a:lnTo>
                  <a:pt x="47757" y="7805"/>
                </a:lnTo>
                <a:lnTo>
                  <a:pt x="40275" y="11871"/>
                </a:lnTo>
                <a:lnTo>
                  <a:pt x="16738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701"/>
          <p:cNvSpPr/>
          <p:nvPr/>
        </p:nvSpPr>
        <p:spPr>
          <a:xfrm>
            <a:off x="4580761" y="3274799"/>
            <a:ext cx="203876" cy="222737"/>
          </a:xfrm>
          <a:custGeom>
            <a:avLst/>
            <a:gdLst/>
            <a:ahLst/>
            <a:cxnLst/>
            <a:rect l="0" t="0" r="0" b="0"/>
            <a:pathLst>
              <a:path w="203876" h="222737">
                <a:moveTo>
                  <a:pt x="179834" y="8468"/>
                </a:moveTo>
                <a:lnTo>
                  <a:pt x="166181" y="3917"/>
                </a:lnTo>
                <a:lnTo>
                  <a:pt x="160255" y="2576"/>
                </a:lnTo>
                <a:lnTo>
                  <a:pt x="154399" y="1683"/>
                </a:lnTo>
                <a:lnTo>
                  <a:pt x="148589" y="1087"/>
                </a:lnTo>
                <a:lnTo>
                  <a:pt x="143764" y="690"/>
                </a:lnTo>
                <a:lnTo>
                  <a:pt x="139595" y="425"/>
                </a:lnTo>
                <a:lnTo>
                  <a:pt x="135863" y="249"/>
                </a:lnTo>
                <a:lnTo>
                  <a:pt x="126636" y="53"/>
                </a:lnTo>
                <a:lnTo>
                  <a:pt x="121508" y="0"/>
                </a:lnTo>
                <a:lnTo>
                  <a:pt x="117138" y="918"/>
                </a:lnTo>
                <a:lnTo>
                  <a:pt x="113271" y="2482"/>
                </a:lnTo>
                <a:lnTo>
                  <a:pt x="109741" y="4477"/>
                </a:lnTo>
                <a:lnTo>
                  <a:pt x="105483" y="5808"/>
                </a:lnTo>
                <a:lnTo>
                  <a:pt x="100739" y="6695"/>
                </a:lnTo>
                <a:lnTo>
                  <a:pt x="95671" y="7285"/>
                </a:lnTo>
                <a:lnTo>
                  <a:pt x="90388" y="9585"/>
                </a:lnTo>
                <a:lnTo>
                  <a:pt x="84960" y="13023"/>
                </a:lnTo>
                <a:lnTo>
                  <a:pt x="79437" y="17219"/>
                </a:lnTo>
                <a:lnTo>
                  <a:pt x="71945" y="21922"/>
                </a:lnTo>
                <a:lnTo>
                  <a:pt x="63140" y="26963"/>
                </a:lnTo>
                <a:lnTo>
                  <a:pt x="53461" y="32228"/>
                </a:lnTo>
                <a:lnTo>
                  <a:pt x="46055" y="36690"/>
                </a:lnTo>
                <a:lnTo>
                  <a:pt x="40165" y="40618"/>
                </a:lnTo>
                <a:lnTo>
                  <a:pt x="35287" y="44189"/>
                </a:lnTo>
                <a:lnTo>
                  <a:pt x="30129" y="47522"/>
                </a:lnTo>
                <a:lnTo>
                  <a:pt x="24786" y="50696"/>
                </a:lnTo>
                <a:lnTo>
                  <a:pt x="19318" y="53766"/>
                </a:lnTo>
                <a:lnTo>
                  <a:pt x="14721" y="56764"/>
                </a:lnTo>
                <a:lnTo>
                  <a:pt x="10704" y="59715"/>
                </a:lnTo>
                <a:lnTo>
                  <a:pt x="7073" y="62635"/>
                </a:lnTo>
                <a:lnTo>
                  <a:pt x="4652" y="65535"/>
                </a:lnTo>
                <a:lnTo>
                  <a:pt x="3038" y="68420"/>
                </a:lnTo>
                <a:lnTo>
                  <a:pt x="448" y="75344"/>
                </a:lnTo>
                <a:lnTo>
                  <a:pt x="0" y="81094"/>
                </a:lnTo>
                <a:lnTo>
                  <a:pt x="1842" y="82603"/>
                </a:lnTo>
                <a:lnTo>
                  <a:pt x="4975" y="83609"/>
                </a:lnTo>
                <a:lnTo>
                  <a:pt x="8968" y="84280"/>
                </a:lnTo>
                <a:lnTo>
                  <a:pt x="13536" y="85679"/>
                </a:lnTo>
                <a:lnTo>
                  <a:pt x="18486" y="87565"/>
                </a:lnTo>
                <a:lnTo>
                  <a:pt x="23691" y="89774"/>
                </a:lnTo>
                <a:lnTo>
                  <a:pt x="31923" y="91247"/>
                </a:lnTo>
                <a:lnTo>
                  <a:pt x="42174" y="92229"/>
                </a:lnTo>
                <a:lnTo>
                  <a:pt x="63407" y="93320"/>
                </a:lnTo>
                <a:lnTo>
                  <a:pt x="79193" y="93805"/>
                </a:lnTo>
                <a:lnTo>
                  <a:pt x="86070" y="94887"/>
                </a:lnTo>
                <a:lnTo>
                  <a:pt x="92560" y="96561"/>
                </a:lnTo>
                <a:lnTo>
                  <a:pt x="98791" y="98629"/>
                </a:lnTo>
                <a:lnTo>
                  <a:pt x="104850" y="100960"/>
                </a:lnTo>
                <a:lnTo>
                  <a:pt x="110795" y="103467"/>
                </a:lnTo>
                <a:lnTo>
                  <a:pt x="116663" y="106091"/>
                </a:lnTo>
                <a:lnTo>
                  <a:pt x="123432" y="108792"/>
                </a:lnTo>
                <a:lnTo>
                  <a:pt x="138574" y="114334"/>
                </a:lnTo>
                <a:lnTo>
                  <a:pt x="144707" y="117145"/>
                </a:lnTo>
                <a:lnTo>
                  <a:pt x="149749" y="119972"/>
                </a:lnTo>
                <a:lnTo>
                  <a:pt x="154062" y="122809"/>
                </a:lnTo>
                <a:lnTo>
                  <a:pt x="169014" y="133581"/>
                </a:lnTo>
                <a:lnTo>
                  <a:pt x="178336" y="140454"/>
                </a:lnTo>
                <a:lnTo>
                  <a:pt x="184550" y="145989"/>
                </a:lnTo>
                <a:lnTo>
                  <a:pt x="188693" y="150631"/>
                </a:lnTo>
                <a:lnTo>
                  <a:pt x="191455" y="154678"/>
                </a:lnTo>
                <a:lnTo>
                  <a:pt x="194249" y="158329"/>
                </a:lnTo>
                <a:lnTo>
                  <a:pt x="199893" y="164925"/>
                </a:lnTo>
                <a:lnTo>
                  <a:pt x="201779" y="168971"/>
                </a:lnTo>
                <a:lnTo>
                  <a:pt x="203036" y="173572"/>
                </a:lnTo>
                <a:lnTo>
                  <a:pt x="203875" y="178545"/>
                </a:lnTo>
                <a:lnTo>
                  <a:pt x="203481" y="182813"/>
                </a:lnTo>
                <a:lnTo>
                  <a:pt x="202266" y="186611"/>
                </a:lnTo>
                <a:lnTo>
                  <a:pt x="199329" y="193370"/>
                </a:lnTo>
                <a:lnTo>
                  <a:pt x="198023" y="199549"/>
                </a:lnTo>
                <a:lnTo>
                  <a:pt x="195770" y="202530"/>
                </a:lnTo>
                <a:lnTo>
                  <a:pt x="192363" y="205471"/>
                </a:lnTo>
                <a:lnTo>
                  <a:pt x="188187" y="208383"/>
                </a:lnTo>
                <a:lnTo>
                  <a:pt x="184450" y="211277"/>
                </a:lnTo>
                <a:lnTo>
                  <a:pt x="181006" y="214159"/>
                </a:lnTo>
                <a:lnTo>
                  <a:pt x="177758" y="217033"/>
                </a:lnTo>
                <a:lnTo>
                  <a:pt x="173687" y="218949"/>
                </a:lnTo>
                <a:lnTo>
                  <a:pt x="169069" y="220226"/>
                </a:lnTo>
                <a:lnTo>
                  <a:pt x="164085" y="221077"/>
                </a:lnTo>
                <a:lnTo>
                  <a:pt x="158857" y="221645"/>
                </a:lnTo>
                <a:lnTo>
                  <a:pt x="153467" y="222024"/>
                </a:lnTo>
                <a:lnTo>
                  <a:pt x="143350" y="222444"/>
                </a:lnTo>
                <a:lnTo>
                  <a:pt x="135679" y="222631"/>
                </a:lnTo>
                <a:lnTo>
                  <a:pt x="121454" y="222736"/>
                </a:lnTo>
                <a:lnTo>
                  <a:pt x="117101" y="220846"/>
                </a:lnTo>
                <a:lnTo>
                  <a:pt x="113247" y="217681"/>
                </a:lnTo>
                <a:lnTo>
                  <a:pt x="109725" y="213666"/>
                </a:lnTo>
                <a:lnTo>
                  <a:pt x="106424" y="209084"/>
                </a:lnTo>
                <a:lnTo>
                  <a:pt x="103272" y="204125"/>
                </a:lnTo>
                <a:lnTo>
                  <a:pt x="100217" y="198913"/>
                </a:lnTo>
                <a:lnTo>
                  <a:pt x="98181" y="193534"/>
                </a:lnTo>
                <a:lnTo>
                  <a:pt x="96824" y="188043"/>
                </a:lnTo>
                <a:lnTo>
                  <a:pt x="95919" y="182477"/>
                </a:lnTo>
                <a:lnTo>
                  <a:pt x="95315" y="174957"/>
                </a:lnTo>
                <a:lnTo>
                  <a:pt x="94913" y="166133"/>
                </a:lnTo>
                <a:lnTo>
                  <a:pt x="94645" y="156441"/>
                </a:lnTo>
                <a:lnTo>
                  <a:pt x="95419" y="148074"/>
                </a:lnTo>
                <a:lnTo>
                  <a:pt x="96887" y="140591"/>
                </a:lnTo>
                <a:lnTo>
                  <a:pt x="98818" y="133698"/>
                </a:lnTo>
                <a:lnTo>
                  <a:pt x="101059" y="127197"/>
                </a:lnTo>
                <a:lnTo>
                  <a:pt x="103505" y="120958"/>
                </a:lnTo>
                <a:lnTo>
                  <a:pt x="106087" y="114894"/>
                </a:lnTo>
                <a:lnTo>
                  <a:pt x="109714" y="109899"/>
                </a:lnTo>
                <a:lnTo>
                  <a:pt x="114038" y="105616"/>
                </a:lnTo>
                <a:lnTo>
                  <a:pt x="118825" y="101808"/>
                </a:lnTo>
                <a:lnTo>
                  <a:pt x="122968" y="97365"/>
                </a:lnTo>
                <a:lnTo>
                  <a:pt x="126683" y="92498"/>
                </a:lnTo>
                <a:lnTo>
                  <a:pt x="130113" y="87348"/>
                </a:lnTo>
                <a:lnTo>
                  <a:pt x="135256" y="82010"/>
                </a:lnTo>
                <a:lnTo>
                  <a:pt x="141543" y="76546"/>
                </a:lnTo>
                <a:lnTo>
                  <a:pt x="148591" y="70998"/>
                </a:lnTo>
                <a:lnTo>
                  <a:pt x="154243" y="66347"/>
                </a:lnTo>
                <a:lnTo>
                  <a:pt x="158963" y="62294"/>
                </a:lnTo>
                <a:lnTo>
                  <a:pt x="163063" y="58640"/>
                </a:lnTo>
                <a:lnTo>
                  <a:pt x="166748" y="56203"/>
                </a:lnTo>
                <a:lnTo>
                  <a:pt x="170157" y="54579"/>
                </a:lnTo>
                <a:lnTo>
                  <a:pt x="179834" y="513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702"/>
          <p:cNvSpPr/>
          <p:nvPr/>
        </p:nvSpPr>
        <p:spPr>
          <a:xfrm>
            <a:off x="4915429" y="3300412"/>
            <a:ext cx="169188" cy="169626"/>
          </a:xfrm>
          <a:custGeom>
            <a:avLst/>
            <a:gdLst/>
            <a:ahLst/>
            <a:cxnLst/>
            <a:rect l="0" t="0" r="0" b="0"/>
            <a:pathLst>
              <a:path w="169188" h="169626">
                <a:moveTo>
                  <a:pt x="50905" y="0"/>
                </a:moveTo>
                <a:lnTo>
                  <a:pt x="46355" y="9102"/>
                </a:lnTo>
                <a:lnTo>
                  <a:pt x="45014" y="12735"/>
                </a:lnTo>
                <a:lnTo>
                  <a:pt x="44120" y="16110"/>
                </a:lnTo>
                <a:lnTo>
                  <a:pt x="43524" y="19313"/>
                </a:lnTo>
                <a:lnTo>
                  <a:pt x="42175" y="23352"/>
                </a:lnTo>
                <a:lnTo>
                  <a:pt x="40323" y="27951"/>
                </a:lnTo>
                <a:lnTo>
                  <a:pt x="38135" y="32922"/>
                </a:lnTo>
                <a:lnTo>
                  <a:pt x="34772" y="37188"/>
                </a:lnTo>
                <a:lnTo>
                  <a:pt x="30625" y="40984"/>
                </a:lnTo>
                <a:lnTo>
                  <a:pt x="25955" y="44468"/>
                </a:lnTo>
                <a:lnTo>
                  <a:pt x="21890" y="48695"/>
                </a:lnTo>
                <a:lnTo>
                  <a:pt x="18226" y="53418"/>
                </a:lnTo>
                <a:lnTo>
                  <a:pt x="14832" y="58472"/>
                </a:lnTo>
                <a:lnTo>
                  <a:pt x="11617" y="65651"/>
                </a:lnTo>
                <a:lnTo>
                  <a:pt x="8520" y="74248"/>
                </a:lnTo>
                <a:lnTo>
                  <a:pt x="5504" y="83789"/>
                </a:lnTo>
                <a:lnTo>
                  <a:pt x="3492" y="93006"/>
                </a:lnTo>
                <a:lnTo>
                  <a:pt x="2152" y="102009"/>
                </a:lnTo>
                <a:lnTo>
                  <a:pt x="662" y="117728"/>
                </a:lnTo>
                <a:lnTo>
                  <a:pt x="265" y="123253"/>
                </a:lnTo>
                <a:lnTo>
                  <a:pt x="0" y="127889"/>
                </a:lnTo>
                <a:lnTo>
                  <a:pt x="776" y="132884"/>
                </a:lnTo>
                <a:lnTo>
                  <a:pt x="2246" y="138119"/>
                </a:lnTo>
                <a:lnTo>
                  <a:pt x="4178" y="143514"/>
                </a:lnTo>
                <a:lnTo>
                  <a:pt x="7372" y="148064"/>
                </a:lnTo>
                <a:lnTo>
                  <a:pt x="11406" y="152050"/>
                </a:lnTo>
                <a:lnTo>
                  <a:pt x="16000" y="155659"/>
                </a:lnTo>
                <a:lnTo>
                  <a:pt x="20015" y="159017"/>
                </a:lnTo>
                <a:lnTo>
                  <a:pt x="23645" y="162209"/>
                </a:lnTo>
                <a:lnTo>
                  <a:pt x="27016" y="165290"/>
                </a:lnTo>
                <a:lnTo>
                  <a:pt x="30217" y="167343"/>
                </a:lnTo>
                <a:lnTo>
                  <a:pt x="33303" y="168712"/>
                </a:lnTo>
                <a:lnTo>
                  <a:pt x="36313" y="169625"/>
                </a:lnTo>
                <a:lnTo>
                  <a:pt x="40225" y="169281"/>
                </a:lnTo>
                <a:lnTo>
                  <a:pt x="44738" y="168099"/>
                </a:lnTo>
                <a:lnTo>
                  <a:pt x="49651" y="166358"/>
                </a:lnTo>
                <a:lnTo>
                  <a:pt x="54832" y="164246"/>
                </a:lnTo>
                <a:lnTo>
                  <a:pt x="60190" y="161885"/>
                </a:lnTo>
                <a:lnTo>
                  <a:pt x="65668" y="159358"/>
                </a:lnTo>
                <a:lnTo>
                  <a:pt x="91580" y="146700"/>
                </a:lnTo>
                <a:lnTo>
                  <a:pt x="98025" y="141615"/>
                </a:lnTo>
                <a:lnTo>
                  <a:pt x="102321" y="136320"/>
                </a:lnTo>
                <a:lnTo>
                  <a:pt x="105185" y="130885"/>
                </a:lnTo>
                <a:lnTo>
                  <a:pt x="108999" y="125357"/>
                </a:lnTo>
                <a:lnTo>
                  <a:pt x="113448" y="119766"/>
                </a:lnTo>
                <a:lnTo>
                  <a:pt x="118318" y="114134"/>
                </a:lnTo>
                <a:lnTo>
                  <a:pt x="123469" y="108474"/>
                </a:lnTo>
                <a:lnTo>
                  <a:pt x="134274" y="97106"/>
                </a:lnTo>
                <a:lnTo>
                  <a:pt x="138869" y="91407"/>
                </a:lnTo>
                <a:lnTo>
                  <a:pt x="142886" y="85703"/>
                </a:lnTo>
                <a:lnTo>
                  <a:pt x="146516" y="79996"/>
                </a:lnTo>
                <a:lnTo>
                  <a:pt x="149888" y="74285"/>
                </a:lnTo>
                <a:lnTo>
                  <a:pt x="153089" y="68573"/>
                </a:lnTo>
                <a:lnTo>
                  <a:pt x="156176" y="62861"/>
                </a:lnTo>
                <a:lnTo>
                  <a:pt x="159186" y="58100"/>
                </a:lnTo>
                <a:lnTo>
                  <a:pt x="162144" y="53973"/>
                </a:lnTo>
                <a:lnTo>
                  <a:pt x="165070" y="50269"/>
                </a:lnTo>
                <a:lnTo>
                  <a:pt x="167020" y="45896"/>
                </a:lnTo>
                <a:lnTo>
                  <a:pt x="168321" y="41075"/>
                </a:lnTo>
                <a:lnTo>
                  <a:pt x="169187" y="35956"/>
                </a:lnTo>
                <a:lnTo>
                  <a:pt x="168812" y="31590"/>
                </a:lnTo>
                <a:lnTo>
                  <a:pt x="167610" y="27728"/>
                </a:lnTo>
                <a:lnTo>
                  <a:pt x="165856" y="24200"/>
                </a:lnTo>
                <a:lnTo>
                  <a:pt x="163734" y="20896"/>
                </a:lnTo>
                <a:lnTo>
                  <a:pt x="161367" y="17741"/>
                </a:lnTo>
                <a:lnTo>
                  <a:pt x="158837" y="14685"/>
                </a:lnTo>
                <a:lnTo>
                  <a:pt x="156197" y="11695"/>
                </a:lnTo>
                <a:lnTo>
                  <a:pt x="150724" y="5833"/>
                </a:lnTo>
                <a:lnTo>
                  <a:pt x="146979" y="3889"/>
                </a:lnTo>
                <a:lnTo>
                  <a:pt x="142577" y="2592"/>
                </a:lnTo>
                <a:lnTo>
                  <a:pt x="137738" y="1728"/>
                </a:lnTo>
                <a:lnTo>
                  <a:pt x="130701" y="1152"/>
                </a:lnTo>
                <a:lnTo>
                  <a:pt x="122200" y="768"/>
                </a:lnTo>
                <a:lnTo>
                  <a:pt x="97113" y="228"/>
                </a:lnTo>
                <a:lnTo>
                  <a:pt x="69097" y="20"/>
                </a:lnTo>
                <a:lnTo>
                  <a:pt x="59478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703"/>
          <p:cNvSpPr/>
          <p:nvPr/>
        </p:nvSpPr>
        <p:spPr>
          <a:xfrm>
            <a:off x="5154929" y="3283267"/>
            <a:ext cx="68228" cy="325756"/>
          </a:xfrm>
          <a:custGeom>
            <a:avLst/>
            <a:gdLst/>
            <a:ahLst/>
            <a:cxnLst/>
            <a:rect l="0" t="0" r="0" b="0"/>
            <a:pathLst>
              <a:path w="68228" h="325756">
                <a:moveTo>
                  <a:pt x="60008" y="0"/>
                </a:moveTo>
                <a:lnTo>
                  <a:pt x="64559" y="9102"/>
                </a:lnTo>
                <a:lnTo>
                  <a:pt x="65900" y="12735"/>
                </a:lnTo>
                <a:lnTo>
                  <a:pt x="67389" y="19313"/>
                </a:lnTo>
                <a:lnTo>
                  <a:pt x="67786" y="24305"/>
                </a:lnTo>
                <a:lnTo>
                  <a:pt x="68051" y="30491"/>
                </a:lnTo>
                <a:lnTo>
                  <a:pt x="68227" y="37472"/>
                </a:lnTo>
                <a:lnTo>
                  <a:pt x="67393" y="44032"/>
                </a:lnTo>
                <a:lnTo>
                  <a:pt x="65884" y="50309"/>
                </a:lnTo>
                <a:lnTo>
                  <a:pt x="56618" y="78623"/>
                </a:lnTo>
                <a:lnTo>
                  <a:pt x="54890" y="89563"/>
                </a:lnTo>
                <a:lnTo>
                  <a:pt x="53739" y="102571"/>
                </a:lnTo>
                <a:lnTo>
                  <a:pt x="52971" y="116959"/>
                </a:lnTo>
                <a:lnTo>
                  <a:pt x="51507" y="129408"/>
                </a:lnTo>
                <a:lnTo>
                  <a:pt x="49578" y="140564"/>
                </a:lnTo>
                <a:lnTo>
                  <a:pt x="47340" y="150859"/>
                </a:lnTo>
                <a:lnTo>
                  <a:pt x="43942" y="160580"/>
                </a:lnTo>
                <a:lnTo>
                  <a:pt x="39773" y="169919"/>
                </a:lnTo>
                <a:lnTo>
                  <a:pt x="23944" y="200886"/>
                </a:lnTo>
                <a:lnTo>
                  <a:pt x="19772" y="212982"/>
                </a:lnTo>
                <a:lnTo>
                  <a:pt x="15087" y="228666"/>
                </a:lnTo>
                <a:lnTo>
                  <a:pt x="10058" y="246741"/>
                </a:lnTo>
                <a:lnTo>
                  <a:pt x="6705" y="259745"/>
                </a:lnTo>
                <a:lnTo>
                  <a:pt x="4471" y="269365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704"/>
          <p:cNvSpPr/>
          <p:nvPr/>
        </p:nvSpPr>
        <p:spPr>
          <a:xfrm>
            <a:off x="5257800" y="3429139"/>
            <a:ext cx="214313" cy="186848"/>
          </a:xfrm>
          <a:custGeom>
            <a:avLst/>
            <a:gdLst/>
            <a:ahLst/>
            <a:cxnLst/>
            <a:rect l="0" t="0" r="0" b="0"/>
            <a:pathLst>
              <a:path w="214313" h="186848">
                <a:moveTo>
                  <a:pt x="0" y="42723"/>
                </a:moveTo>
                <a:lnTo>
                  <a:pt x="4550" y="33622"/>
                </a:lnTo>
                <a:lnTo>
                  <a:pt x="6843" y="29988"/>
                </a:lnTo>
                <a:lnTo>
                  <a:pt x="9325" y="26613"/>
                </a:lnTo>
                <a:lnTo>
                  <a:pt x="11931" y="23410"/>
                </a:lnTo>
                <a:lnTo>
                  <a:pt x="15574" y="21275"/>
                </a:lnTo>
                <a:lnTo>
                  <a:pt x="19908" y="19852"/>
                </a:lnTo>
                <a:lnTo>
                  <a:pt x="24701" y="18903"/>
                </a:lnTo>
                <a:lnTo>
                  <a:pt x="28850" y="17318"/>
                </a:lnTo>
                <a:lnTo>
                  <a:pt x="32568" y="15309"/>
                </a:lnTo>
                <a:lnTo>
                  <a:pt x="35999" y="13017"/>
                </a:lnTo>
                <a:lnTo>
                  <a:pt x="44002" y="10537"/>
                </a:lnTo>
                <a:lnTo>
                  <a:pt x="55052" y="7931"/>
                </a:lnTo>
                <a:lnTo>
                  <a:pt x="68134" y="5240"/>
                </a:lnTo>
                <a:lnTo>
                  <a:pt x="78760" y="3447"/>
                </a:lnTo>
                <a:lnTo>
                  <a:pt x="87749" y="2252"/>
                </a:lnTo>
                <a:lnTo>
                  <a:pt x="95647" y="1455"/>
                </a:lnTo>
                <a:lnTo>
                  <a:pt x="101864" y="923"/>
                </a:lnTo>
                <a:lnTo>
                  <a:pt x="106962" y="569"/>
                </a:lnTo>
                <a:lnTo>
                  <a:pt x="111313" y="333"/>
                </a:lnTo>
                <a:lnTo>
                  <a:pt x="121227" y="71"/>
                </a:lnTo>
                <a:lnTo>
                  <a:pt x="126538" y="0"/>
                </a:lnTo>
                <a:lnTo>
                  <a:pt x="131031" y="1859"/>
                </a:lnTo>
                <a:lnTo>
                  <a:pt x="134979" y="5003"/>
                </a:lnTo>
                <a:lnTo>
                  <a:pt x="138563" y="9004"/>
                </a:lnTo>
                <a:lnTo>
                  <a:pt x="140953" y="12624"/>
                </a:lnTo>
                <a:lnTo>
                  <a:pt x="142546" y="15989"/>
                </a:lnTo>
                <a:lnTo>
                  <a:pt x="143608" y="19186"/>
                </a:lnTo>
                <a:lnTo>
                  <a:pt x="144316" y="22269"/>
                </a:lnTo>
                <a:lnTo>
                  <a:pt x="144788" y="25277"/>
                </a:lnTo>
                <a:lnTo>
                  <a:pt x="145103" y="28235"/>
                </a:lnTo>
                <a:lnTo>
                  <a:pt x="144360" y="32112"/>
                </a:lnTo>
                <a:lnTo>
                  <a:pt x="142912" y="36601"/>
                </a:lnTo>
                <a:lnTo>
                  <a:pt x="140995" y="41499"/>
                </a:lnTo>
                <a:lnTo>
                  <a:pt x="138764" y="45717"/>
                </a:lnTo>
                <a:lnTo>
                  <a:pt x="136324" y="49482"/>
                </a:lnTo>
                <a:lnTo>
                  <a:pt x="133745" y="52944"/>
                </a:lnTo>
                <a:lnTo>
                  <a:pt x="131073" y="57157"/>
                </a:lnTo>
                <a:lnTo>
                  <a:pt x="128339" y="61871"/>
                </a:lnTo>
                <a:lnTo>
                  <a:pt x="125564" y="66918"/>
                </a:lnTo>
                <a:lnTo>
                  <a:pt x="119905" y="74093"/>
                </a:lnTo>
                <a:lnTo>
                  <a:pt x="112322" y="82686"/>
                </a:lnTo>
                <a:lnTo>
                  <a:pt x="103456" y="92225"/>
                </a:lnTo>
                <a:lnTo>
                  <a:pt x="92783" y="102395"/>
                </a:lnTo>
                <a:lnTo>
                  <a:pt x="80905" y="112984"/>
                </a:lnTo>
                <a:lnTo>
                  <a:pt x="68224" y="123854"/>
                </a:lnTo>
                <a:lnTo>
                  <a:pt x="59770" y="133005"/>
                </a:lnTo>
                <a:lnTo>
                  <a:pt x="54134" y="141011"/>
                </a:lnTo>
                <a:lnTo>
                  <a:pt x="50377" y="148254"/>
                </a:lnTo>
                <a:lnTo>
                  <a:pt x="46919" y="154034"/>
                </a:lnTo>
                <a:lnTo>
                  <a:pt x="43662" y="158841"/>
                </a:lnTo>
                <a:lnTo>
                  <a:pt x="40538" y="162997"/>
                </a:lnTo>
                <a:lnTo>
                  <a:pt x="39408" y="165768"/>
                </a:lnTo>
                <a:lnTo>
                  <a:pt x="39606" y="167616"/>
                </a:lnTo>
                <a:lnTo>
                  <a:pt x="40692" y="168847"/>
                </a:lnTo>
                <a:lnTo>
                  <a:pt x="41415" y="170621"/>
                </a:lnTo>
                <a:lnTo>
                  <a:pt x="42219" y="175132"/>
                </a:lnTo>
                <a:lnTo>
                  <a:pt x="44339" y="177668"/>
                </a:lnTo>
                <a:lnTo>
                  <a:pt x="47656" y="180312"/>
                </a:lnTo>
                <a:lnTo>
                  <a:pt x="51773" y="183026"/>
                </a:lnTo>
                <a:lnTo>
                  <a:pt x="56423" y="184836"/>
                </a:lnTo>
                <a:lnTo>
                  <a:pt x="61428" y="186043"/>
                </a:lnTo>
                <a:lnTo>
                  <a:pt x="66669" y="186847"/>
                </a:lnTo>
                <a:lnTo>
                  <a:pt x="73973" y="186431"/>
                </a:lnTo>
                <a:lnTo>
                  <a:pt x="82653" y="185201"/>
                </a:lnTo>
                <a:lnTo>
                  <a:pt x="128509" y="176383"/>
                </a:lnTo>
                <a:lnTo>
                  <a:pt x="139013" y="173739"/>
                </a:lnTo>
                <a:lnTo>
                  <a:pt x="147920" y="171025"/>
                </a:lnTo>
                <a:lnTo>
                  <a:pt x="155763" y="168263"/>
                </a:lnTo>
                <a:lnTo>
                  <a:pt x="162897" y="165469"/>
                </a:lnTo>
                <a:lnTo>
                  <a:pt x="169558" y="162654"/>
                </a:lnTo>
                <a:lnTo>
                  <a:pt x="175904" y="159824"/>
                </a:lnTo>
                <a:lnTo>
                  <a:pt x="182039" y="157938"/>
                </a:lnTo>
                <a:lnTo>
                  <a:pt x="188034" y="156680"/>
                </a:lnTo>
                <a:lnTo>
                  <a:pt x="193936" y="155842"/>
                </a:lnTo>
                <a:lnTo>
                  <a:pt x="198823" y="154331"/>
                </a:lnTo>
                <a:lnTo>
                  <a:pt x="203033" y="152371"/>
                </a:lnTo>
                <a:lnTo>
                  <a:pt x="214312" y="1455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705"/>
          <p:cNvSpPr/>
          <p:nvPr/>
        </p:nvSpPr>
        <p:spPr>
          <a:xfrm>
            <a:off x="5515124" y="3437572"/>
            <a:ext cx="153292" cy="162813"/>
          </a:xfrm>
          <a:custGeom>
            <a:avLst/>
            <a:gdLst/>
            <a:ahLst/>
            <a:cxnLst/>
            <a:rect l="0" t="0" r="0" b="0"/>
            <a:pathLst>
              <a:path w="153292" h="162813">
                <a:moveTo>
                  <a:pt x="51285" y="0"/>
                </a:moveTo>
                <a:lnTo>
                  <a:pt x="31973" y="19313"/>
                </a:lnTo>
                <a:lnTo>
                  <a:pt x="28885" y="23353"/>
                </a:lnTo>
                <a:lnTo>
                  <a:pt x="25874" y="27951"/>
                </a:lnTo>
                <a:lnTo>
                  <a:pt x="22915" y="32921"/>
                </a:lnTo>
                <a:lnTo>
                  <a:pt x="19989" y="37187"/>
                </a:lnTo>
                <a:lnTo>
                  <a:pt x="17087" y="40985"/>
                </a:lnTo>
                <a:lnTo>
                  <a:pt x="14198" y="44468"/>
                </a:lnTo>
                <a:lnTo>
                  <a:pt x="11321" y="48695"/>
                </a:lnTo>
                <a:lnTo>
                  <a:pt x="8450" y="53419"/>
                </a:lnTo>
                <a:lnTo>
                  <a:pt x="5583" y="58472"/>
                </a:lnTo>
                <a:lnTo>
                  <a:pt x="3673" y="63747"/>
                </a:lnTo>
                <a:lnTo>
                  <a:pt x="2398" y="69168"/>
                </a:lnTo>
                <a:lnTo>
                  <a:pt x="1549" y="74687"/>
                </a:lnTo>
                <a:lnTo>
                  <a:pt x="983" y="82176"/>
                </a:lnTo>
                <a:lnTo>
                  <a:pt x="605" y="90979"/>
                </a:lnTo>
                <a:lnTo>
                  <a:pt x="0" y="118831"/>
                </a:lnTo>
                <a:lnTo>
                  <a:pt x="903" y="124940"/>
                </a:lnTo>
                <a:lnTo>
                  <a:pt x="2457" y="131871"/>
                </a:lnTo>
                <a:lnTo>
                  <a:pt x="4446" y="139349"/>
                </a:lnTo>
                <a:lnTo>
                  <a:pt x="6724" y="145287"/>
                </a:lnTo>
                <a:lnTo>
                  <a:pt x="9195" y="150198"/>
                </a:lnTo>
                <a:lnTo>
                  <a:pt x="11796" y="154425"/>
                </a:lnTo>
                <a:lnTo>
                  <a:pt x="14481" y="157242"/>
                </a:lnTo>
                <a:lnTo>
                  <a:pt x="17225" y="159120"/>
                </a:lnTo>
                <a:lnTo>
                  <a:pt x="20005" y="160373"/>
                </a:lnTo>
                <a:lnTo>
                  <a:pt x="23765" y="161208"/>
                </a:lnTo>
                <a:lnTo>
                  <a:pt x="28176" y="161764"/>
                </a:lnTo>
                <a:lnTo>
                  <a:pt x="33021" y="162135"/>
                </a:lnTo>
                <a:lnTo>
                  <a:pt x="37204" y="162383"/>
                </a:lnTo>
                <a:lnTo>
                  <a:pt x="44392" y="162658"/>
                </a:lnTo>
                <a:lnTo>
                  <a:pt x="53794" y="162812"/>
                </a:lnTo>
                <a:lnTo>
                  <a:pt x="57720" y="161881"/>
                </a:lnTo>
                <a:lnTo>
                  <a:pt x="62243" y="160309"/>
                </a:lnTo>
                <a:lnTo>
                  <a:pt x="67163" y="158308"/>
                </a:lnTo>
                <a:lnTo>
                  <a:pt x="72348" y="156021"/>
                </a:lnTo>
                <a:lnTo>
                  <a:pt x="83190" y="150940"/>
                </a:lnTo>
                <a:lnTo>
                  <a:pt x="87794" y="148252"/>
                </a:lnTo>
                <a:lnTo>
                  <a:pt x="91817" y="145507"/>
                </a:lnTo>
                <a:lnTo>
                  <a:pt x="95452" y="142725"/>
                </a:lnTo>
                <a:lnTo>
                  <a:pt x="99780" y="139917"/>
                </a:lnTo>
                <a:lnTo>
                  <a:pt x="104570" y="137093"/>
                </a:lnTo>
                <a:lnTo>
                  <a:pt x="109669" y="134258"/>
                </a:lnTo>
                <a:lnTo>
                  <a:pt x="114020" y="130463"/>
                </a:lnTo>
                <a:lnTo>
                  <a:pt x="117874" y="126028"/>
                </a:lnTo>
                <a:lnTo>
                  <a:pt x="121395" y="121166"/>
                </a:lnTo>
                <a:lnTo>
                  <a:pt x="124695" y="116972"/>
                </a:lnTo>
                <a:lnTo>
                  <a:pt x="127848" y="113224"/>
                </a:lnTo>
                <a:lnTo>
                  <a:pt x="130902" y="109773"/>
                </a:lnTo>
                <a:lnTo>
                  <a:pt x="134843" y="103662"/>
                </a:lnTo>
                <a:lnTo>
                  <a:pt x="139375" y="95778"/>
                </a:lnTo>
                <a:lnTo>
                  <a:pt x="144302" y="86712"/>
                </a:lnTo>
                <a:lnTo>
                  <a:pt x="147586" y="79716"/>
                </a:lnTo>
                <a:lnTo>
                  <a:pt x="149776" y="74099"/>
                </a:lnTo>
                <a:lnTo>
                  <a:pt x="151236" y="69402"/>
                </a:lnTo>
                <a:lnTo>
                  <a:pt x="152209" y="64365"/>
                </a:lnTo>
                <a:lnTo>
                  <a:pt x="152858" y="59103"/>
                </a:lnTo>
                <a:lnTo>
                  <a:pt x="153291" y="53689"/>
                </a:lnTo>
                <a:lnTo>
                  <a:pt x="152626" y="48175"/>
                </a:lnTo>
                <a:lnTo>
                  <a:pt x="151231" y="42595"/>
                </a:lnTo>
                <a:lnTo>
                  <a:pt x="149349" y="36969"/>
                </a:lnTo>
                <a:lnTo>
                  <a:pt x="146188" y="32266"/>
                </a:lnTo>
                <a:lnTo>
                  <a:pt x="142177" y="28178"/>
                </a:lnTo>
                <a:lnTo>
                  <a:pt x="137597" y="24501"/>
                </a:lnTo>
                <a:lnTo>
                  <a:pt x="133592" y="22049"/>
                </a:lnTo>
                <a:lnTo>
                  <a:pt x="129969" y="20414"/>
                </a:lnTo>
                <a:lnTo>
                  <a:pt x="126601" y="19325"/>
                </a:lnTo>
                <a:lnTo>
                  <a:pt x="121499" y="18598"/>
                </a:lnTo>
                <a:lnTo>
                  <a:pt x="115239" y="18114"/>
                </a:lnTo>
                <a:lnTo>
                  <a:pt x="108209" y="17791"/>
                </a:lnTo>
                <a:lnTo>
                  <a:pt x="90237" y="17432"/>
                </a:lnTo>
                <a:lnTo>
                  <a:pt x="80111" y="17336"/>
                </a:lnTo>
                <a:lnTo>
                  <a:pt x="70502" y="18225"/>
                </a:lnTo>
                <a:lnTo>
                  <a:pt x="61239" y="19770"/>
                </a:lnTo>
                <a:lnTo>
                  <a:pt x="52206" y="21752"/>
                </a:lnTo>
                <a:lnTo>
                  <a:pt x="44280" y="23074"/>
                </a:lnTo>
                <a:lnTo>
                  <a:pt x="37090" y="23955"/>
                </a:lnTo>
                <a:lnTo>
                  <a:pt x="30392" y="24543"/>
                </a:lnTo>
                <a:lnTo>
                  <a:pt x="25926" y="25887"/>
                </a:lnTo>
                <a:lnTo>
                  <a:pt x="22949" y="27735"/>
                </a:lnTo>
                <a:lnTo>
                  <a:pt x="20965" y="29920"/>
                </a:lnTo>
                <a:lnTo>
                  <a:pt x="18689" y="31377"/>
                </a:lnTo>
                <a:lnTo>
                  <a:pt x="16220" y="32348"/>
                </a:lnTo>
                <a:lnTo>
                  <a:pt x="8423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706"/>
          <p:cNvSpPr/>
          <p:nvPr/>
        </p:nvSpPr>
        <p:spPr>
          <a:xfrm>
            <a:off x="5704897" y="3429000"/>
            <a:ext cx="177965" cy="188076"/>
          </a:xfrm>
          <a:custGeom>
            <a:avLst/>
            <a:gdLst/>
            <a:ahLst/>
            <a:cxnLst/>
            <a:rect l="0" t="0" r="0" b="0"/>
            <a:pathLst>
              <a:path w="177965" h="188076">
                <a:moveTo>
                  <a:pt x="24390" y="0"/>
                </a:moveTo>
                <a:lnTo>
                  <a:pt x="24390" y="26693"/>
                </a:lnTo>
                <a:lnTo>
                  <a:pt x="23438" y="31130"/>
                </a:lnTo>
                <a:lnTo>
                  <a:pt x="21850" y="35993"/>
                </a:lnTo>
                <a:lnTo>
                  <a:pt x="19840" y="41140"/>
                </a:lnTo>
                <a:lnTo>
                  <a:pt x="17546" y="45524"/>
                </a:lnTo>
                <a:lnTo>
                  <a:pt x="15065" y="49400"/>
                </a:lnTo>
                <a:lnTo>
                  <a:pt x="12459" y="52935"/>
                </a:lnTo>
                <a:lnTo>
                  <a:pt x="10721" y="57198"/>
                </a:lnTo>
                <a:lnTo>
                  <a:pt x="9562" y="61944"/>
                </a:lnTo>
                <a:lnTo>
                  <a:pt x="8789" y="67014"/>
                </a:lnTo>
                <a:lnTo>
                  <a:pt x="3152" y="96902"/>
                </a:lnTo>
                <a:lnTo>
                  <a:pt x="1659" y="107464"/>
                </a:lnTo>
                <a:lnTo>
                  <a:pt x="664" y="117362"/>
                </a:lnTo>
                <a:lnTo>
                  <a:pt x="0" y="126819"/>
                </a:lnTo>
                <a:lnTo>
                  <a:pt x="510" y="135028"/>
                </a:lnTo>
                <a:lnTo>
                  <a:pt x="1802" y="142406"/>
                </a:lnTo>
                <a:lnTo>
                  <a:pt x="3617" y="149230"/>
                </a:lnTo>
                <a:lnTo>
                  <a:pt x="5779" y="154732"/>
                </a:lnTo>
                <a:lnTo>
                  <a:pt x="8173" y="159351"/>
                </a:lnTo>
                <a:lnTo>
                  <a:pt x="10721" y="163384"/>
                </a:lnTo>
                <a:lnTo>
                  <a:pt x="14325" y="167025"/>
                </a:lnTo>
                <a:lnTo>
                  <a:pt x="18633" y="170405"/>
                </a:lnTo>
                <a:lnTo>
                  <a:pt x="23409" y="173611"/>
                </a:lnTo>
                <a:lnTo>
                  <a:pt x="27546" y="176700"/>
                </a:lnTo>
                <a:lnTo>
                  <a:pt x="31257" y="179713"/>
                </a:lnTo>
                <a:lnTo>
                  <a:pt x="34683" y="182673"/>
                </a:lnTo>
                <a:lnTo>
                  <a:pt x="38872" y="184647"/>
                </a:lnTo>
                <a:lnTo>
                  <a:pt x="43570" y="185963"/>
                </a:lnTo>
                <a:lnTo>
                  <a:pt x="48606" y="186840"/>
                </a:lnTo>
                <a:lnTo>
                  <a:pt x="52917" y="187425"/>
                </a:lnTo>
                <a:lnTo>
                  <a:pt x="56743" y="187815"/>
                </a:lnTo>
                <a:lnTo>
                  <a:pt x="60246" y="188075"/>
                </a:lnTo>
                <a:lnTo>
                  <a:pt x="66392" y="186343"/>
                </a:lnTo>
                <a:lnTo>
                  <a:pt x="74299" y="183284"/>
                </a:lnTo>
                <a:lnTo>
                  <a:pt x="83380" y="179339"/>
                </a:lnTo>
                <a:lnTo>
                  <a:pt x="90387" y="175757"/>
                </a:lnTo>
                <a:lnTo>
                  <a:pt x="96010" y="172416"/>
                </a:lnTo>
                <a:lnTo>
                  <a:pt x="100712" y="169236"/>
                </a:lnTo>
                <a:lnTo>
                  <a:pt x="106704" y="166164"/>
                </a:lnTo>
                <a:lnTo>
                  <a:pt x="113556" y="163164"/>
                </a:lnTo>
                <a:lnTo>
                  <a:pt x="120981" y="160211"/>
                </a:lnTo>
                <a:lnTo>
                  <a:pt x="126884" y="156337"/>
                </a:lnTo>
                <a:lnTo>
                  <a:pt x="131772" y="151850"/>
                </a:lnTo>
                <a:lnTo>
                  <a:pt x="135983" y="146953"/>
                </a:lnTo>
                <a:lnTo>
                  <a:pt x="141648" y="140831"/>
                </a:lnTo>
                <a:lnTo>
                  <a:pt x="155562" y="126409"/>
                </a:lnTo>
                <a:lnTo>
                  <a:pt x="161368" y="119515"/>
                </a:lnTo>
                <a:lnTo>
                  <a:pt x="166191" y="113014"/>
                </a:lnTo>
                <a:lnTo>
                  <a:pt x="170359" y="106775"/>
                </a:lnTo>
                <a:lnTo>
                  <a:pt x="173138" y="101663"/>
                </a:lnTo>
                <a:lnTo>
                  <a:pt x="174990" y="97303"/>
                </a:lnTo>
                <a:lnTo>
                  <a:pt x="176225" y="93443"/>
                </a:lnTo>
                <a:lnTo>
                  <a:pt x="177049" y="88965"/>
                </a:lnTo>
                <a:lnTo>
                  <a:pt x="177597" y="84075"/>
                </a:lnTo>
                <a:lnTo>
                  <a:pt x="177964" y="78910"/>
                </a:lnTo>
                <a:lnTo>
                  <a:pt x="176302" y="72609"/>
                </a:lnTo>
                <a:lnTo>
                  <a:pt x="173290" y="65551"/>
                </a:lnTo>
                <a:lnTo>
                  <a:pt x="169376" y="57988"/>
                </a:lnTo>
                <a:lnTo>
                  <a:pt x="163910" y="51994"/>
                </a:lnTo>
                <a:lnTo>
                  <a:pt x="157409" y="47045"/>
                </a:lnTo>
                <a:lnTo>
                  <a:pt x="150216" y="42793"/>
                </a:lnTo>
                <a:lnTo>
                  <a:pt x="143517" y="39006"/>
                </a:lnTo>
                <a:lnTo>
                  <a:pt x="130993" y="32258"/>
                </a:lnTo>
                <a:lnTo>
                  <a:pt x="124986" y="30078"/>
                </a:lnTo>
                <a:lnTo>
                  <a:pt x="119077" y="28624"/>
                </a:lnTo>
                <a:lnTo>
                  <a:pt x="113232" y="27655"/>
                </a:lnTo>
                <a:lnTo>
                  <a:pt x="107430" y="26057"/>
                </a:lnTo>
                <a:lnTo>
                  <a:pt x="101658" y="24039"/>
                </a:lnTo>
                <a:lnTo>
                  <a:pt x="95904" y="21740"/>
                </a:lnTo>
                <a:lnTo>
                  <a:pt x="87306" y="20209"/>
                </a:lnTo>
                <a:lnTo>
                  <a:pt x="76812" y="19187"/>
                </a:lnTo>
                <a:lnTo>
                  <a:pt x="65053" y="18506"/>
                </a:lnTo>
                <a:lnTo>
                  <a:pt x="55309" y="17100"/>
                </a:lnTo>
                <a:lnTo>
                  <a:pt x="46908" y="15210"/>
                </a:lnTo>
                <a:lnTo>
                  <a:pt x="2439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707"/>
          <p:cNvSpPr/>
          <p:nvPr/>
        </p:nvSpPr>
        <p:spPr>
          <a:xfrm>
            <a:off x="6055042" y="3429000"/>
            <a:ext cx="240031" cy="16792"/>
          </a:xfrm>
          <a:custGeom>
            <a:avLst/>
            <a:gdLst/>
            <a:ahLst/>
            <a:cxnLst/>
            <a:rect l="0" t="0" r="0" b="0"/>
            <a:pathLst>
              <a:path w="240031" h="16792">
                <a:moveTo>
                  <a:pt x="0" y="8572"/>
                </a:moveTo>
                <a:lnTo>
                  <a:pt x="9102" y="13123"/>
                </a:lnTo>
                <a:lnTo>
                  <a:pt x="12735" y="14464"/>
                </a:lnTo>
                <a:lnTo>
                  <a:pt x="16111" y="15357"/>
                </a:lnTo>
                <a:lnTo>
                  <a:pt x="19313" y="15953"/>
                </a:lnTo>
                <a:lnTo>
                  <a:pt x="23352" y="16350"/>
                </a:lnTo>
                <a:lnTo>
                  <a:pt x="27951" y="16615"/>
                </a:lnTo>
                <a:lnTo>
                  <a:pt x="32921" y="16791"/>
                </a:lnTo>
                <a:lnTo>
                  <a:pt x="38140" y="15957"/>
                </a:lnTo>
                <a:lnTo>
                  <a:pt x="43524" y="14447"/>
                </a:lnTo>
                <a:lnTo>
                  <a:pt x="49019" y="12489"/>
                </a:lnTo>
                <a:lnTo>
                  <a:pt x="57444" y="11183"/>
                </a:lnTo>
                <a:lnTo>
                  <a:pt x="67824" y="10313"/>
                </a:lnTo>
                <a:lnTo>
                  <a:pt x="79506" y="9733"/>
                </a:lnTo>
                <a:lnTo>
                  <a:pt x="89199" y="8394"/>
                </a:lnTo>
                <a:lnTo>
                  <a:pt x="97566" y="6548"/>
                </a:lnTo>
                <a:lnTo>
                  <a:pt x="105049" y="4366"/>
                </a:lnTo>
                <a:lnTo>
                  <a:pt x="112895" y="2910"/>
                </a:lnTo>
                <a:lnTo>
                  <a:pt x="120984" y="1940"/>
                </a:lnTo>
                <a:lnTo>
                  <a:pt x="129233" y="1293"/>
                </a:lnTo>
                <a:lnTo>
                  <a:pt x="140448" y="862"/>
                </a:lnTo>
                <a:lnTo>
                  <a:pt x="180679" y="255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708"/>
          <p:cNvSpPr/>
          <p:nvPr/>
        </p:nvSpPr>
        <p:spPr>
          <a:xfrm>
            <a:off x="6055042" y="3506152"/>
            <a:ext cx="265749" cy="15954"/>
          </a:xfrm>
          <a:custGeom>
            <a:avLst/>
            <a:gdLst/>
            <a:ahLst/>
            <a:cxnLst/>
            <a:rect l="0" t="0" r="0" b="0"/>
            <a:pathLst>
              <a:path w="265749" h="15954">
                <a:moveTo>
                  <a:pt x="0" y="8573"/>
                </a:moveTo>
                <a:lnTo>
                  <a:pt x="9102" y="8573"/>
                </a:lnTo>
                <a:lnTo>
                  <a:pt x="13688" y="9525"/>
                </a:lnTo>
                <a:lnTo>
                  <a:pt x="18650" y="11113"/>
                </a:lnTo>
                <a:lnTo>
                  <a:pt x="23864" y="13123"/>
                </a:lnTo>
                <a:lnTo>
                  <a:pt x="29244" y="14464"/>
                </a:lnTo>
                <a:lnTo>
                  <a:pt x="34736" y="15358"/>
                </a:lnTo>
                <a:lnTo>
                  <a:pt x="40303" y="15953"/>
                </a:lnTo>
                <a:lnTo>
                  <a:pt x="48776" y="15398"/>
                </a:lnTo>
                <a:lnTo>
                  <a:pt x="59187" y="14076"/>
                </a:lnTo>
                <a:lnTo>
                  <a:pt x="70891" y="12241"/>
                </a:lnTo>
                <a:lnTo>
                  <a:pt x="109295" y="7663"/>
                </a:lnTo>
                <a:lnTo>
                  <a:pt x="150493" y="3406"/>
                </a:lnTo>
                <a:lnTo>
                  <a:pt x="164146" y="2271"/>
                </a:lnTo>
                <a:lnTo>
                  <a:pt x="184397" y="1009"/>
                </a:lnTo>
                <a:lnTo>
                  <a:pt x="199747" y="449"/>
                </a:lnTo>
                <a:lnTo>
                  <a:pt x="219099" y="133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709"/>
          <p:cNvSpPr/>
          <p:nvPr/>
        </p:nvSpPr>
        <p:spPr>
          <a:xfrm>
            <a:off x="6492240" y="3295576"/>
            <a:ext cx="274320" cy="141879"/>
          </a:xfrm>
          <a:custGeom>
            <a:avLst/>
            <a:gdLst/>
            <a:ahLst/>
            <a:cxnLst/>
            <a:rect l="0" t="0" r="0" b="0"/>
            <a:pathLst>
              <a:path w="274320" h="141879">
                <a:moveTo>
                  <a:pt x="0" y="39126"/>
                </a:moveTo>
                <a:lnTo>
                  <a:pt x="4551" y="30025"/>
                </a:lnTo>
                <a:lnTo>
                  <a:pt x="6843" y="26391"/>
                </a:lnTo>
                <a:lnTo>
                  <a:pt x="9324" y="23016"/>
                </a:lnTo>
                <a:lnTo>
                  <a:pt x="11931" y="19813"/>
                </a:lnTo>
                <a:lnTo>
                  <a:pt x="15574" y="16726"/>
                </a:lnTo>
                <a:lnTo>
                  <a:pt x="19908" y="13715"/>
                </a:lnTo>
                <a:lnTo>
                  <a:pt x="24701" y="10755"/>
                </a:lnTo>
                <a:lnTo>
                  <a:pt x="32568" y="7467"/>
                </a:lnTo>
                <a:lnTo>
                  <a:pt x="40192" y="6005"/>
                </a:lnTo>
                <a:lnTo>
                  <a:pt x="44892" y="5616"/>
                </a:lnTo>
                <a:lnTo>
                  <a:pt x="49930" y="5356"/>
                </a:lnTo>
                <a:lnTo>
                  <a:pt x="57099" y="4230"/>
                </a:lnTo>
                <a:lnTo>
                  <a:pt x="65689" y="2527"/>
                </a:lnTo>
                <a:lnTo>
                  <a:pt x="75225" y="439"/>
                </a:lnTo>
                <a:lnTo>
                  <a:pt x="82535" y="0"/>
                </a:lnTo>
                <a:lnTo>
                  <a:pt x="88360" y="660"/>
                </a:lnTo>
                <a:lnTo>
                  <a:pt x="93197" y="2052"/>
                </a:lnTo>
                <a:lnTo>
                  <a:pt x="98326" y="2980"/>
                </a:lnTo>
                <a:lnTo>
                  <a:pt x="103651" y="3598"/>
                </a:lnTo>
                <a:lnTo>
                  <a:pt x="109105" y="4011"/>
                </a:lnTo>
                <a:lnTo>
                  <a:pt x="113694" y="6191"/>
                </a:lnTo>
                <a:lnTo>
                  <a:pt x="117706" y="9550"/>
                </a:lnTo>
                <a:lnTo>
                  <a:pt x="121333" y="13694"/>
                </a:lnTo>
                <a:lnTo>
                  <a:pt x="124704" y="18361"/>
                </a:lnTo>
                <a:lnTo>
                  <a:pt x="127903" y="23378"/>
                </a:lnTo>
                <a:lnTo>
                  <a:pt x="130989" y="28627"/>
                </a:lnTo>
                <a:lnTo>
                  <a:pt x="132093" y="33079"/>
                </a:lnTo>
                <a:lnTo>
                  <a:pt x="131877" y="37000"/>
                </a:lnTo>
                <a:lnTo>
                  <a:pt x="130780" y="40566"/>
                </a:lnTo>
                <a:lnTo>
                  <a:pt x="129096" y="43896"/>
                </a:lnTo>
                <a:lnTo>
                  <a:pt x="127022" y="47069"/>
                </a:lnTo>
                <a:lnTo>
                  <a:pt x="124687" y="50136"/>
                </a:lnTo>
                <a:lnTo>
                  <a:pt x="117010" y="61164"/>
                </a:lnTo>
                <a:lnTo>
                  <a:pt x="112297" y="68106"/>
                </a:lnTo>
                <a:lnTo>
                  <a:pt x="107250" y="73686"/>
                </a:lnTo>
                <a:lnTo>
                  <a:pt x="101979" y="78358"/>
                </a:lnTo>
                <a:lnTo>
                  <a:pt x="96561" y="82426"/>
                </a:lnTo>
                <a:lnTo>
                  <a:pt x="91044" y="87043"/>
                </a:lnTo>
                <a:lnTo>
                  <a:pt x="85461" y="92026"/>
                </a:lnTo>
                <a:lnTo>
                  <a:pt x="75130" y="101689"/>
                </a:lnTo>
                <a:lnTo>
                  <a:pt x="67363" y="109159"/>
                </a:lnTo>
                <a:lnTo>
                  <a:pt x="63006" y="112485"/>
                </a:lnTo>
                <a:lnTo>
                  <a:pt x="58197" y="115654"/>
                </a:lnTo>
                <a:lnTo>
                  <a:pt x="53085" y="118720"/>
                </a:lnTo>
                <a:lnTo>
                  <a:pt x="52535" y="121716"/>
                </a:lnTo>
                <a:lnTo>
                  <a:pt x="55026" y="124666"/>
                </a:lnTo>
                <a:lnTo>
                  <a:pt x="59543" y="127585"/>
                </a:lnTo>
                <a:lnTo>
                  <a:pt x="61603" y="129531"/>
                </a:lnTo>
                <a:lnTo>
                  <a:pt x="62024" y="130829"/>
                </a:lnTo>
                <a:lnTo>
                  <a:pt x="58065" y="135195"/>
                </a:lnTo>
                <a:lnTo>
                  <a:pt x="55854" y="137462"/>
                </a:lnTo>
                <a:lnTo>
                  <a:pt x="55334" y="138974"/>
                </a:lnTo>
                <a:lnTo>
                  <a:pt x="55939" y="139981"/>
                </a:lnTo>
                <a:lnTo>
                  <a:pt x="57295" y="140653"/>
                </a:lnTo>
                <a:lnTo>
                  <a:pt x="61342" y="141399"/>
                </a:lnTo>
                <a:lnTo>
                  <a:pt x="67268" y="141731"/>
                </a:lnTo>
                <a:lnTo>
                  <a:pt x="76252" y="141878"/>
                </a:lnTo>
                <a:lnTo>
                  <a:pt x="87029" y="140965"/>
                </a:lnTo>
                <a:lnTo>
                  <a:pt x="119324" y="137410"/>
                </a:lnTo>
                <a:lnTo>
                  <a:pt x="136700" y="136081"/>
                </a:lnTo>
                <a:lnTo>
                  <a:pt x="153998" y="135195"/>
                </a:lnTo>
                <a:lnTo>
                  <a:pt x="274319" y="1334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710"/>
          <p:cNvSpPr/>
          <p:nvPr/>
        </p:nvSpPr>
        <p:spPr>
          <a:xfrm>
            <a:off x="6723697" y="3240405"/>
            <a:ext cx="145734" cy="351473"/>
          </a:xfrm>
          <a:custGeom>
            <a:avLst/>
            <a:gdLst/>
            <a:ahLst/>
            <a:cxnLst/>
            <a:rect l="0" t="0" r="0" b="0"/>
            <a:pathLst>
              <a:path w="145734" h="351473">
                <a:moveTo>
                  <a:pt x="145733" y="0"/>
                </a:moveTo>
                <a:lnTo>
                  <a:pt x="141182" y="9101"/>
                </a:lnTo>
                <a:lnTo>
                  <a:pt x="138947" y="16110"/>
                </a:lnTo>
                <a:lnTo>
                  <a:pt x="137690" y="25410"/>
                </a:lnTo>
                <a:lnTo>
                  <a:pt x="137513" y="28370"/>
                </a:lnTo>
                <a:lnTo>
                  <a:pt x="135490" y="33201"/>
                </a:lnTo>
                <a:lnTo>
                  <a:pt x="132237" y="39279"/>
                </a:lnTo>
                <a:lnTo>
                  <a:pt x="128163" y="46188"/>
                </a:lnTo>
                <a:lnTo>
                  <a:pt x="125447" y="53652"/>
                </a:lnTo>
                <a:lnTo>
                  <a:pt x="123636" y="61486"/>
                </a:lnTo>
                <a:lnTo>
                  <a:pt x="122429" y="69565"/>
                </a:lnTo>
                <a:lnTo>
                  <a:pt x="118767" y="78762"/>
                </a:lnTo>
                <a:lnTo>
                  <a:pt x="113468" y="88703"/>
                </a:lnTo>
                <a:lnTo>
                  <a:pt x="107078" y="99140"/>
                </a:lnTo>
                <a:lnTo>
                  <a:pt x="100912" y="110860"/>
                </a:lnTo>
                <a:lnTo>
                  <a:pt x="94898" y="123437"/>
                </a:lnTo>
                <a:lnTo>
                  <a:pt x="88983" y="136584"/>
                </a:lnTo>
                <a:lnTo>
                  <a:pt x="87897" y="148205"/>
                </a:lnTo>
                <a:lnTo>
                  <a:pt x="90031" y="158811"/>
                </a:lnTo>
                <a:lnTo>
                  <a:pt x="94310" y="168739"/>
                </a:lnTo>
                <a:lnTo>
                  <a:pt x="96211" y="177263"/>
                </a:lnTo>
                <a:lnTo>
                  <a:pt x="96526" y="184850"/>
                </a:lnTo>
                <a:lnTo>
                  <a:pt x="95783" y="191813"/>
                </a:lnTo>
                <a:lnTo>
                  <a:pt x="94335" y="198360"/>
                </a:lnTo>
                <a:lnTo>
                  <a:pt x="92418" y="204630"/>
                </a:lnTo>
                <a:lnTo>
                  <a:pt x="87747" y="217629"/>
                </a:lnTo>
                <a:lnTo>
                  <a:pt x="82496" y="232931"/>
                </a:lnTo>
                <a:lnTo>
                  <a:pt x="78810" y="240060"/>
                </a:lnTo>
                <a:lnTo>
                  <a:pt x="74447" y="246717"/>
                </a:lnTo>
                <a:lnTo>
                  <a:pt x="69634" y="253060"/>
                </a:lnTo>
                <a:lnTo>
                  <a:pt x="59206" y="267729"/>
                </a:lnTo>
                <a:lnTo>
                  <a:pt x="53758" y="275641"/>
                </a:lnTo>
                <a:lnTo>
                  <a:pt x="49174" y="282821"/>
                </a:lnTo>
                <a:lnTo>
                  <a:pt x="45165" y="289512"/>
                </a:lnTo>
                <a:lnTo>
                  <a:pt x="41540" y="295878"/>
                </a:lnTo>
                <a:lnTo>
                  <a:pt x="38170" y="301074"/>
                </a:lnTo>
                <a:lnTo>
                  <a:pt x="34972" y="305491"/>
                </a:lnTo>
                <a:lnTo>
                  <a:pt x="31887" y="309388"/>
                </a:lnTo>
                <a:lnTo>
                  <a:pt x="28459" y="316258"/>
                </a:lnTo>
                <a:lnTo>
                  <a:pt x="27545" y="319424"/>
                </a:lnTo>
                <a:lnTo>
                  <a:pt x="25032" y="322486"/>
                </a:lnTo>
                <a:lnTo>
                  <a:pt x="21450" y="325481"/>
                </a:lnTo>
                <a:lnTo>
                  <a:pt x="17158" y="328429"/>
                </a:lnTo>
                <a:lnTo>
                  <a:pt x="14296" y="331348"/>
                </a:lnTo>
                <a:lnTo>
                  <a:pt x="12388" y="334246"/>
                </a:lnTo>
                <a:lnTo>
                  <a:pt x="11116" y="337130"/>
                </a:lnTo>
                <a:lnTo>
                  <a:pt x="9316" y="339054"/>
                </a:lnTo>
                <a:lnTo>
                  <a:pt x="7163" y="340336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711"/>
          <p:cNvSpPr/>
          <p:nvPr/>
        </p:nvSpPr>
        <p:spPr>
          <a:xfrm>
            <a:off x="6889015" y="3394710"/>
            <a:ext cx="220291" cy="197019"/>
          </a:xfrm>
          <a:custGeom>
            <a:avLst/>
            <a:gdLst/>
            <a:ahLst/>
            <a:cxnLst/>
            <a:rect l="0" t="0" r="0" b="0"/>
            <a:pathLst>
              <a:path w="220291" h="197019">
                <a:moveTo>
                  <a:pt x="151865" y="0"/>
                </a:moveTo>
                <a:lnTo>
                  <a:pt x="156416" y="0"/>
                </a:lnTo>
                <a:lnTo>
                  <a:pt x="156804" y="952"/>
                </a:lnTo>
                <a:lnTo>
                  <a:pt x="156110" y="2540"/>
                </a:lnTo>
                <a:lnTo>
                  <a:pt x="154695" y="4551"/>
                </a:lnTo>
                <a:lnTo>
                  <a:pt x="152799" y="5891"/>
                </a:lnTo>
                <a:lnTo>
                  <a:pt x="148153" y="7380"/>
                </a:lnTo>
                <a:lnTo>
                  <a:pt x="143675" y="8730"/>
                </a:lnTo>
                <a:lnTo>
                  <a:pt x="131079" y="12770"/>
                </a:lnTo>
                <a:lnTo>
                  <a:pt x="124673" y="15181"/>
                </a:lnTo>
                <a:lnTo>
                  <a:pt x="118497" y="17740"/>
                </a:lnTo>
                <a:lnTo>
                  <a:pt x="112474" y="20399"/>
                </a:lnTo>
                <a:lnTo>
                  <a:pt x="104649" y="22172"/>
                </a:lnTo>
                <a:lnTo>
                  <a:pt x="95623" y="23354"/>
                </a:lnTo>
                <a:lnTo>
                  <a:pt x="78290" y="24667"/>
                </a:lnTo>
                <a:lnTo>
                  <a:pt x="67413" y="25251"/>
                </a:lnTo>
                <a:lnTo>
                  <a:pt x="66036" y="26358"/>
                </a:lnTo>
                <a:lnTo>
                  <a:pt x="67023" y="28050"/>
                </a:lnTo>
                <a:lnTo>
                  <a:pt x="69586" y="30130"/>
                </a:lnTo>
                <a:lnTo>
                  <a:pt x="70343" y="31516"/>
                </a:lnTo>
                <a:lnTo>
                  <a:pt x="69894" y="32441"/>
                </a:lnTo>
                <a:lnTo>
                  <a:pt x="68643" y="33057"/>
                </a:lnTo>
                <a:lnTo>
                  <a:pt x="63045" y="32515"/>
                </a:lnTo>
                <a:lnTo>
                  <a:pt x="54552" y="31202"/>
                </a:lnTo>
                <a:lnTo>
                  <a:pt x="44127" y="29374"/>
                </a:lnTo>
                <a:lnTo>
                  <a:pt x="35273" y="28155"/>
                </a:lnTo>
                <a:lnTo>
                  <a:pt x="27464" y="27342"/>
                </a:lnTo>
                <a:lnTo>
                  <a:pt x="14661" y="26439"/>
                </a:lnTo>
                <a:lnTo>
                  <a:pt x="0" y="25812"/>
                </a:lnTo>
                <a:lnTo>
                  <a:pt x="6264" y="28300"/>
                </a:lnTo>
                <a:lnTo>
                  <a:pt x="22281" y="33939"/>
                </a:lnTo>
                <a:lnTo>
                  <a:pt x="20295" y="39214"/>
                </a:lnTo>
                <a:lnTo>
                  <a:pt x="18431" y="43287"/>
                </a:lnTo>
                <a:lnTo>
                  <a:pt x="17189" y="48861"/>
                </a:lnTo>
                <a:lnTo>
                  <a:pt x="16361" y="55434"/>
                </a:lnTo>
                <a:lnTo>
                  <a:pt x="15809" y="62673"/>
                </a:lnTo>
                <a:lnTo>
                  <a:pt x="14489" y="70357"/>
                </a:lnTo>
                <a:lnTo>
                  <a:pt x="12655" y="78337"/>
                </a:lnTo>
                <a:lnTo>
                  <a:pt x="10481" y="86515"/>
                </a:lnTo>
                <a:lnTo>
                  <a:pt x="9031" y="92919"/>
                </a:lnTo>
                <a:lnTo>
                  <a:pt x="8065" y="98141"/>
                </a:lnTo>
                <a:lnTo>
                  <a:pt x="7421" y="102574"/>
                </a:lnTo>
                <a:lnTo>
                  <a:pt x="6991" y="107435"/>
                </a:lnTo>
                <a:lnTo>
                  <a:pt x="6705" y="112581"/>
                </a:lnTo>
                <a:lnTo>
                  <a:pt x="6514" y="117917"/>
                </a:lnTo>
                <a:lnTo>
                  <a:pt x="7339" y="121473"/>
                </a:lnTo>
                <a:lnTo>
                  <a:pt x="8842" y="123844"/>
                </a:lnTo>
                <a:lnTo>
                  <a:pt x="10796" y="125425"/>
                </a:lnTo>
                <a:lnTo>
                  <a:pt x="13051" y="125527"/>
                </a:lnTo>
                <a:lnTo>
                  <a:pt x="15508" y="124642"/>
                </a:lnTo>
                <a:lnTo>
                  <a:pt x="20777" y="121119"/>
                </a:lnTo>
                <a:lnTo>
                  <a:pt x="26293" y="116378"/>
                </a:lnTo>
                <a:lnTo>
                  <a:pt x="29098" y="114733"/>
                </a:lnTo>
                <a:lnTo>
                  <a:pt x="34754" y="112904"/>
                </a:lnTo>
                <a:lnTo>
                  <a:pt x="40443" y="109552"/>
                </a:lnTo>
                <a:lnTo>
                  <a:pt x="47099" y="104887"/>
                </a:lnTo>
                <a:lnTo>
                  <a:pt x="51541" y="102309"/>
                </a:lnTo>
                <a:lnTo>
                  <a:pt x="56408" y="99639"/>
                </a:lnTo>
                <a:lnTo>
                  <a:pt x="63462" y="96905"/>
                </a:lnTo>
                <a:lnTo>
                  <a:pt x="71974" y="94131"/>
                </a:lnTo>
                <a:lnTo>
                  <a:pt x="81460" y="91329"/>
                </a:lnTo>
                <a:lnTo>
                  <a:pt x="89688" y="89461"/>
                </a:lnTo>
                <a:lnTo>
                  <a:pt x="97078" y="88215"/>
                </a:lnTo>
                <a:lnTo>
                  <a:pt x="103910" y="87385"/>
                </a:lnTo>
                <a:lnTo>
                  <a:pt x="111322" y="86832"/>
                </a:lnTo>
                <a:lnTo>
                  <a:pt x="119122" y="86463"/>
                </a:lnTo>
                <a:lnTo>
                  <a:pt x="127178" y="86217"/>
                </a:lnTo>
                <a:lnTo>
                  <a:pt x="136360" y="87005"/>
                </a:lnTo>
                <a:lnTo>
                  <a:pt x="146291" y="88483"/>
                </a:lnTo>
                <a:lnTo>
                  <a:pt x="156720" y="90421"/>
                </a:lnTo>
                <a:lnTo>
                  <a:pt x="165579" y="92666"/>
                </a:lnTo>
                <a:lnTo>
                  <a:pt x="173391" y="95114"/>
                </a:lnTo>
                <a:lnTo>
                  <a:pt x="180503" y="97700"/>
                </a:lnTo>
                <a:lnTo>
                  <a:pt x="186197" y="99423"/>
                </a:lnTo>
                <a:lnTo>
                  <a:pt x="190945" y="100572"/>
                </a:lnTo>
                <a:lnTo>
                  <a:pt x="195063" y="101338"/>
                </a:lnTo>
                <a:lnTo>
                  <a:pt x="198761" y="102801"/>
                </a:lnTo>
                <a:lnTo>
                  <a:pt x="205410" y="106967"/>
                </a:lnTo>
                <a:lnTo>
                  <a:pt x="208516" y="110364"/>
                </a:lnTo>
                <a:lnTo>
                  <a:pt x="211539" y="114533"/>
                </a:lnTo>
                <a:lnTo>
                  <a:pt x="214508" y="119218"/>
                </a:lnTo>
                <a:lnTo>
                  <a:pt x="216487" y="123293"/>
                </a:lnTo>
                <a:lnTo>
                  <a:pt x="217807" y="126963"/>
                </a:lnTo>
                <a:lnTo>
                  <a:pt x="218686" y="130362"/>
                </a:lnTo>
                <a:lnTo>
                  <a:pt x="219272" y="133580"/>
                </a:lnTo>
                <a:lnTo>
                  <a:pt x="219924" y="139696"/>
                </a:lnTo>
                <a:lnTo>
                  <a:pt x="220213" y="145589"/>
                </a:lnTo>
                <a:lnTo>
                  <a:pt x="220290" y="148495"/>
                </a:lnTo>
                <a:lnTo>
                  <a:pt x="219389" y="151384"/>
                </a:lnTo>
                <a:lnTo>
                  <a:pt x="215849" y="157134"/>
                </a:lnTo>
                <a:lnTo>
                  <a:pt x="211099" y="162865"/>
                </a:lnTo>
                <a:lnTo>
                  <a:pt x="205813" y="168586"/>
                </a:lnTo>
                <a:lnTo>
                  <a:pt x="200290" y="174305"/>
                </a:lnTo>
                <a:lnTo>
                  <a:pt x="196530" y="177163"/>
                </a:lnTo>
                <a:lnTo>
                  <a:pt x="192119" y="180021"/>
                </a:lnTo>
                <a:lnTo>
                  <a:pt x="187274" y="182879"/>
                </a:lnTo>
                <a:lnTo>
                  <a:pt x="180233" y="185736"/>
                </a:lnTo>
                <a:lnTo>
                  <a:pt x="171729" y="188594"/>
                </a:lnTo>
                <a:lnTo>
                  <a:pt x="162250" y="191452"/>
                </a:lnTo>
                <a:lnTo>
                  <a:pt x="154026" y="193357"/>
                </a:lnTo>
                <a:lnTo>
                  <a:pt x="146638" y="194627"/>
                </a:lnTo>
                <a:lnTo>
                  <a:pt x="139808" y="195473"/>
                </a:lnTo>
                <a:lnTo>
                  <a:pt x="133349" y="196038"/>
                </a:lnTo>
                <a:lnTo>
                  <a:pt x="127138" y="196414"/>
                </a:lnTo>
                <a:lnTo>
                  <a:pt x="115158" y="196833"/>
                </a:lnTo>
                <a:lnTo>
                  <a:pt x="103483" y="197018"/>
                </a:lnTo>
                <a:lnTo>
                  <a:pt x="96750" y="196115"/>
                </a:lnTo>
                <a:lnTo>
                  <a:pt x="89404" y="194561"/>
                </a:lnTo>
                <a:lnTo>
                  <a:pt x="81650" y="192572"/>
                </a:lnTo>
                <a:lnTo>
                  <a:pt x="73622" y="190294"/>
                </a:lnTo>
                <a:lnTo>
                  <a:pt x="57082" y="185223"/>
                </a:lnTo>
                <a:lnTo>
                  <a:pt x="50576" y="182536"/>
                </a:lnTo>
                <a:lnTo>
                  <a:pt x="45287" y="179793"/>
                </a:lnTo>
                <a:lnTo>
                  <a:pt x="40807" y="177012"/>
                </a:lnTo>
                <a:lnTo>
                  <a:pt x="36870" y="175158"/>
                </a:lnTo>
                <a:lnTo>
                  <a:pt x="33291" y="173922"/>
                </a:lnTo>
                <a:lnTo>
                  <a:pt x="23277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712"/>
          <p:cNvSpPr/>
          <p:nvPr/>
        </p:nvSpPr>
        <p:spPr>
          <a:xfrm>
            <a:off x="5386387" y="3823537"/>
            <a:ext cx="239763" cy="177744"/>
          </a:xfrm>
          <a:custGeom>
            <a:avLst/>
            <a:gdLst/>
            <a:ahLst/>
            <a:cxnLst/>
            <a:rect l="0" t="0" r="0" b="0"/>
            <a:pathLst>
              <a:path w="239763" h="177744">
                <a:moveTo>
                  <a:pt x="0" y="51233"/>
                </a:moveTo>
                <a:lnTo>
                  <a:pt x="9102" y="42131"/>
                </a:lnTo>
                <a:lnTo>
                  <a:pt x="13688" y="39450"/>
                </a:lnTo>
                <a:lnTo>
                  <a:pt x="18650" y="37662"/>
                </a:lnTo>
                <a:lnTo>
                  <a:pt x="23864" y="36471"/>
                </a:lnTo>
                <a:lnTo>
                  <a:pt x="32102" y="32819"/>
                </a:lnTo>
                <a:lnTo>
                  <a:pt x="42356" y="27527"/>
                </a:lnTo>
                <a:lnTo>
                  <a:pt x="53955" y="21141"/>
                </a:lnTo>
                <a:lnTo>
                  <a:pt x="65498" y="15932"/>
                </a:lnTo>
                <a:lnTo>
                  <a:pt x="77002" y="11506"/>
                </a:lnTo>
                <a:lnTo>
                  <a:pt x="88482" y="7603"/>
                </a:lnTo>
                <a:lnTo>
                  <a:pt x="98041" y="5001"/>
                </a:lnTo>
                <a:lnTo>
                  <a:pt x="106318" y="3267"/>
                </a:lnTo>
                <a:lnTo>
                  <a:pt x="113742" y="2110"/>
                </a:lnTo>
                <a:lnTo>
                  <a:pt x="120595" y="1339"/>
                </a:lnTo>
                <a:lnTo>
                  <a:pt x="127069" y="826"/>
                </a:lnTo>
                <a:lnTo>
                  <a:pt x="133291" y="483"/>
                </a:lnTo>
                <a:lnTo>
                  <a:pt x="145283" y="102"/>
                </a:lnTo>
                <a:lnTo>
                  <a:pt x="151148" y="0"/>
                </a:lnTo>
                <a:lnTo>
                  <a:pt x="157915" y="886"/>
                </a:lnTo>
                <a:lnTo>
                  <a:pt x="165284" y="2428"/>
                </a:lnTo>
                <a:lnTo>
                  <a:pt x="173055" y="4409"/>
                </a:lnTo>
                <a:lnTo>
                  <a:pt x="178234" y="6682"/>
                </a:lnTo>
                <a:lnTo>
                  <a:pt x="181689" y="9149"/>
                </a:lnTo>
                <a:lnTo>
                  <a:pt x="183990" y="11747"/>
                </a:lnTo>
                <a:lnTo>
                  <a:pt x="186477" y="13479"/>
                </a:lnTo>
                <a:lnTo>
                  <a:pt x="191781" y="15403"/>
                </a:lnTo>
                <a:lnTo>
                  <a:pt x="193577" y="17821"/>
                </a:lnTo>
                <a:lnTo>
                  <a:pt x="194774" y="21338"/>
                </a:lnTo>
                <a:lnTo>
                  <a:pt x="195572" y="25588"/>
                </a:lnTo>
                <a:lnTo>
                  <a:pt x="195151" y="29374"/>
                </a:lnTo>
                <a:lnTo>
                  <a:pt x="193918" y="32850"/>
                </a:lnTo>
                <a:lnTo>
                  <a:pt x="192144" y="36120"/>
                </a:lnTo>
                <a:lnTo>
                  <a:pt x="190009" y="39253"/>
                </a:lnTo>
                <a:lnTo>
                  <a:pt x="187632" y="42294"/>
                </a:lnTo>
                <a:lnTo>
                  <a:pt x="185096" y="45273"/>
                </a:lnTo>
                <a:lnTo>
                  <a:pt x="182452" y="48212"/>
                </a:lnTo>
                <a:lnTo>
                  <a:pt x="176975" y="54018"/>
                </a:lnTo>
                <a:lnTo>
                  <a:pt x="160003" y="71229"/>
                </a:lnTo>
                <a:lnTo>
                  <a:pt x="157151" y="73136"/>
                </a:lnTo>
                <a:lnTo>
                  <a:pt x="150492" y="75820"/>
                </a:lnTo>
                <a:lnTo>
                  <a:pt x="150811" y="76197"/>
                </a:lnTo>
                <a:lnTo>
                  <a:pt x="151975" y="76448"/>
                </a:lnTo>
                <a:lnTo>
                  <a:pt x="158350" y="76727"/>
                </a:lnTo>
                <a:lnTo>
                  <a:pt x="182514" y="76906"/>
                </a:lnTo>
                <a:lnTo>
                  <a:pt x="201928" y="76937"/>
                </a:lnTo>
                <a:lnTo>
                  <a:pt x="207008" y="77894"/>
                </a:lnTo>
                <a:lnTo>
                  <a:pt x="211348" y="79484"/>
                </a:lnTo>
                <a:lnTo>
                  <a:pt x="224547" y="86273"/>
                </a:lnTo>
                <a:lnTo>
                  <a:pt x="229708" y="88881"/>
                </a:lnTo>
                <a:lnTo>
                  <a:pt x="233149" y="91571"/>
                </a:lnTo>
                <a:lnTo>
                  <a:pt x="235442" y="94318"/>
                </a:lnTo>
                <a:lnTo>
                  <a:pt x="236972" y="97101"/>
                </a:lnTo>
                <a:lnTo>
                  <a:pt x="237991" y="99909"/>
                </a:lnTo>
                <a:lnTo>
                  <a:pt x="238671" y="102734"/>
                </a:lnTo>
                <a:lnTo>
                  <a:pt x="239124" y="105569"/>
                </a:lnTo>
                <a:lnTo>
                  <a:pt x="239426" y="108412"/>
                </a:lnTo>
                <a:lnTo>
                  <a:pt x="239627" y="111260"/>
                </a:lnTo>
                <a:lnTo>
                  <a:pt x="239762" y="114111"/>
                </a:lnTo>
                <a:lnTo>
                  <a:pt x="237946" y="116964"/>
                </a:lnTo>
                <a:lnTo>
                  <a:pt x="234831" y="119818"/>
                </a:lnTo>
                <a:lnTo>
                  <a:pt x="230849" y="122674"/>
                </a:lnTo>
                <a:lnTo>
                  <a:pt x="226289" y="126483"/>
                </a:lnTo>
                <a:lnTo>
                  <a:pt x="221345" y="130927"/>
                </a:lnTo>
                <a:lnTo>
                  <a:pt x="216143" y="135794"/>
                </a:lnTo>
                <a:lnTo>
                  <a:pt x="210770" y="139992"/>
                </a:lnTo>
                <a:lnTo>
                  <a:pt x="205284" y="143743"/>
                </a:lnTo>
                <a:lnTo>
                  <a:pt x="199721" y="147196"/>
                </a:lnTo>
                <a:lnTo>
                  <a:pt x="192202" y="151404"/>
                </a:lnTo>
                <a:lnTo>
                  <a:pt x="173688" y="161158"/>
                </a:lnTo>
                <a:lnTo>
                  <a:pt x="163418" y="165474"/>
                </a:lnTo>
                <a:lnTo>
                  <a:pt x="152760" y="169303"/>
                </a:lnTo>
                <a:lnTo>
                  <a:pt x="141845" y="172809"/>
                </a:lnTo>
                <a:lnTo>
                  <a:pt x="132663" y="175146"/>
                </a:lnTo>
                <a:lnTo>
                  <a:pt x="124637" y="176704"/>
                </a:lnTo>
                <a:lnTo>
                  <a:pt x="117382" y="177743"/>
                </a:lnTo>
                <a:lnTo>
                  <a:pt x="108734" y="177483"/>
                </a:lnTo>
                <a:lnTo>
                  <a:pt x="99160" y="176357"/>
                </a:lnTo>
                <a:lnTo>
                  <a:pt x="88966" y="174654"/>
                </a:lnTo>
                <a:lnTo>
                  <a:pt x="80266" y="173519"/>
                </a:lnTo>
                <a:lnTo>
                  <a:pt x="72561" y="172762"/>
                </a:lnTo>
                <a:lnTo>
                  <a:pt x="59872" y="171921"/>
                </a:lnTo>
                <a:lnTo>
                  <a:pt x="51057" y="171547"/>
                </a:lnTo>
                <a:lnTo>
                  <a:pt x="44515" y="169542"/>
                </a:lnTo>
                <a:lnTo>
                  <a:pt x="36345" y="166300"/>
                </a:lnTo>
                <a:lnTo>
                  <a:pt x="27087" y="162234"/>
                </a:lnTo>
                <a:lnTo>
                  <a:pt x="19963" y="159524"/>
                </a:lnTo>
                <a:lnTo>
                  <a:pt x="14262" y="157717"/>
                </a:lnTo>
                <a:lnTo>
                  <a:pt x="0" y="1541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713"/>
          <p:cNvSpPr/>
          <p:nvPr/>
        </p:nvSpPr>
        <p:spPr>
          <a:xfrm>
            <a:off x="5634990" y="3754754"/>
            <a:ext cx="205740" cy="360047"/>
          </a:xfrm>
          <a:custGeom>
            <a:avLst/>
            <a:gdLst/>
            <a:ahLst/>
            <a:cxnLst/>
            <a:rect l="0" t="0" r="0" b="0"/>
            <a:pathLst>
              <a:path w="205740" h="360047">
                <a:moveTo>
                  <a:pt x="205739" y="0"/>
                </a:moveTo>
                <a:lnTo>
                  <a:pt x="201189" y="13653"/>
                </a:lnTo>
                <a:lnTo>
                  <a:pt x="196414" y="22896"/>
                </a:lnTo>
                <a:lnTo>
                  <a:pt x="191117" y="30179"/>
                </a:lnTo>
                <a:lnTo>
                  <a:pt x="185589" y="36591"/>
                </a:lnTo>
                <a:lnTo>
                  <a:pt x="183733" y="40587"/>
                </a:lnTo>
                <a:lnTo>
                  <a:pt x="181672" y="50106"/>
                </a:lnTo>
                <a:lnTo>
                  <a:pt x="175675" y="60687"/>
                </a:lnTo>
                <a:lnTo>
                  <a:pt x="171409" y="66176"/>
                </a:lnTo>
                <a:lnTo>
                  <a:pt x="167613" y="71740"/>
                </a:lnTo>
                <a:lnTo>
                  <a:pt x="164129" y="77355"/>
                </a:lnTo>
                <a:lnTo>
                  <a:pt x="160854" y="83002"/>
                </a:lnTo>
                <a:lnTo>
                  <a:pt x="156766" y="88673"/>
                </a:lnTo>
                <a:lnTo>
                  <a:pt x="152136" y="94358"/>
                </a:lnTo>
                <a:lnTo>
                  <a:pt x="147144" y="100053"/>
                </a:lnTo>
                <a:lnTo>
                  <a:pt x="142863" y="105754"/>
                </a:lnTo>
                <a:lnTo>
                  <a:pt x="139057" y="111461"/>
                </a:lnTo>
                <a:lnTo>
                  <a:pt x="135567" y="117170"/>
                </a:lnTo>
                <a:lnTo>
                  <a:pt x="132288" y="122881"/>
                </a:lnTo>
                <a:lnTo>
                  <a:pt x="103615" y="174203"/>
                </a:lnTo>
                <a:lnTo>
                  <a:pt x="95747" y="186621"/>
                </a:lnTo>
                <a:lnTo>
                  <a:pt x="88596" y="196804"/>
                </a:lnTo>
                <a:lnTo>
                  <a:pt x="81924" y="205498"/>
                </a:lnTo>
                <a:lnTo>
                  <a:pt x="76523" y="214151"/>
                </a:lnTo>
                <a:lnTo>
                  <a:pt x="71970" y="222778"/>
                </a:lnTo>
                <a:lnTo>
                  <a:pt x="61011" y="246031"/>
                </a:lnTo>
                <a:lnTo>
                  <a:pt x="35512" y="297559"/>
                </a:lnTo>
                <a:lnTo>
                  <a:pt x="30342" y="306958"/>
                </a:lnTo>
                <a:lnTo>
                  <a:pt x="24991" y="316082"/>
                </a:lnTo>
                <a:lnTo>
                  <a:pt x="11816" y="337603"/>
                </a:lnTo>
                <a:lnTo>
                  <a:pt x="7474" y="343086"/>
                </a:lnTo>
                <a:lnTo>
                  <a:pt x="2214" y="348988"/>
                </a:lnTo>
                <a:lnTo>
                  <a:pt x="0" y="3600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714"/>
          <p:cNvSpPr/>
          <p:nvPr/>
        </p:nvSpPr>
        <p:spPr>
          <a:xfrm>
            <a:off x="5772150" y="3857625"/>
            <a:ext cx="291466" cy="197118"/>
          </a:xfrm>
          <a:custGeom>
            <a:avLst/>
            <a:gdLst/>
            <a:ahLst/>
            <a:cxnLst/>
            <a:rect l="0" t="0" r="0" b="0"/>
            <a:pathLst>
              <a:path w="291466" h="197118">
                <a:moveTo>
                  <a:pt x="291465" y="0"/>
                </a:moveTo>
                <a:lnTo>
                  <a:pt x="277812" y="0"/>
                </a:lnTo>
                <a:lnTo>
                  <a:pt x="272838" y="952"/>
                </a:lnTo>
                <a:lnTo>
                  <a:pt x="261287" y="5891"/>
                </a:lnTo>
                <a:lnTo>
                  <a:pt x="254874" y="7380"/>
                </a:lnTo>
                <a:lnTo>
                  <a:pt x="246310" y="10583"/>
                </a:lnTo>
                <a:lnTo>
                  <a:pt x="241359" y="12770"/>
                </a:lnTo>
                <a:lnTo>
                  <a:pt x="233318" y="15200"/>
                </a:lnTo>
                <a:lnTo>
                  <a:pt x="225617" y="17233"/>
                </a:lnTo>
                <a:lnTo>
                  <a:pt x="220896" y="19108"/>
                </a:lnTo>
                <a:lnTo>
                  <a:pt x="215844" y="21311"/>
                </a:lnTo>
                <a:lnTo>
                  <a:pt x="208666" y="22780"/>
                </a:lnTo>
                <a:lnTo>
                  <a:pt x="200070" y="23759"/>
                </a:lnTo>
                <a:lnTo>
                  <a:pt x="190530" y="24412"/>
                </a:lnTo>
                <a:lnTo>
                  <a:pt x="179407" y="25799"/>
                </a:lnTo>
                <a:lnTo>
                  <a:pt x="167230" y="27677"/>
                </a:lnTo>
                <a:lnTo>
                  <a:pt x="154349" y="29881"/>
                </a:lnTo>
                <a:lnTo>
                  <a:pt x="142904" y="31351"/>
                </a:lnTo>
                <a:lnTo>
                  <a:pt x="132417" y="32330"/>
                </a:lnTo>
                <a:lnTo>
                  <a:pt x="115049" y="33419"/>
                </a:lnTo>
                <a:lnTo>
                  <a:pt x="104155" y="33902"/>
                </a:lnTo>
                <a:lnTo>
                  <a:pt x="99916" y="34984"/>
                </a:lnTo>
                <a:lnTo>
                  <a:pt x="92667" y="38726"/>
                </a:lnTo>
                <a:lnTo>
                  <a:pt x="86270" y="43564"/>
                </a:lnTo>
                <a:lnTo>
                  <a:pt x="83231" y="46187"/>
                </a:lnTo>
                <a:lnTo>
                  <a:pt x="81204" y="48889"/>
                </a:lnTo>
                <a:lnTo>
                  <a:pt x="78953" y="54431"/>
                </a:lnTo>
                <a:lnTo>
                  <a:pt x="75413" y="60069"/>
                </a:lnTo>
                <a:lnTo>
                  <a:pt x="73135" y="62906"/>
                </a:lnTo>
                <a:lnTo>
                  <a:pt x="71616" y="65750"/>
                </a:lnTo>
                <a:lnTo>
                  <a:pt x="69929" y="71449"/>
                </a:lnTo>
                <a:lnTo>
                  <a:pt x="69180" y="77158"/>
                </a:lnTo>
                <a:lnTo>
                  <a:pt x="68980" y="80013"/>
                </a:lnTo>
                <a:lnTo>
                  <a:pt x="66941" y="84775"/>
                </a:lnTo>
                <a:lnTo>
                  <a:pt x="63677" y="90806"/>
                </a:lnTo>
                <a:lnTo>
                  <a:pt x="53853" y="107366"/>
                </a:lnTo>
                <a:lnTo>
                  <a:pt x="53999" y="109677"/>
                </a:lnTo>
                <a:lnTo>
                  <a:pt x="55050" y="112171"/>
                </a:lnTo>
                <a:lnTo>
                  <a:pt x="56702" y="114785"/>
                </a:lnTo>
                <a:lnTo>
                  <a:pt x="58538" y="120231"/>
                </a:lnTo>
                <a:lnTo>
                  <a:pt x="59028" y="123016"/>
                </a:lnTo>
                <a:lnTo>
                  <a:pt x="60307" y="124873"/>
                </a:lnTo>
                <a:lnTo>
                  <a:pt x="62112" y="126111"/>
                </a:lnTo>
                <a:lnTo>
                  <a:pt x="64268" y="126936"/>
                </a:lnTo>
                <a:lnTo>
                  <a:pt x="66658" y="126534"/>
                </a:lnTo>
                <a:lnTo>
                  <a:pt x="74572" y="122370"/>
                </a:lnTo>
                <a:lnTo>
                  <a:pt x="80133" y="121061"/>
                </a:lnTo>
                <a:lnTo>
                  <a:pt x="85780" y="117940"/>
                </a:lnTo>
                <a:lnTo>
                  <a:pt x="88619" y="115774"/>
                </a:lnTo>
                <a:lnTo>
                  <a:pt x="93369" y="113377"/>
                </a:lnTo>
                <a:lnTo>
                  <a:pt x="99393" y="110827"/>
                </a:lnTo>
                <a:lnTo>
                  <a:pt x="106267" y="108175"/>
                </a:lnTo>
                <a:lnTo>
                  <a:pt x="112755" y="106406"/>
                </a:lnTo>
                <a:lnTo>
                  <a:pt x="118985" y="105228"/>
                </a:lnTo>
                <a:lnTo>
                  <a:pt x="125043" y="104442"/>
                </a:lnTo>
                <a:lnTo>
                  <a:pt x="130987" y="102965"/>
                </a:lnTo>
                <a:lnTo>
                  <a:pt x="136854" y="101028"/>
                </a:lnTo>
                <a:lnTo>
                  <a:pt x="142671" y="98785"/>
                </a:lnTo>
                <a:lnTo>
                  <a:pt x="148454" y="97289"/>
                </a:lnTo>
                <a:lnTo>
                  <a:pt x="154214" y="96292"/>
                </a:lnTo>
                <a:lnTo>
                  <a:pt x="159960" y="95627"/>
                </a:lnTo>
                <a:lnTo>
                  <a:pt x="168883" y="94888"/>
                </a:lnTo>
                <a:lnTo>
                  <a:pt x="172596" y="94691"/>
                </a:lnTo>
                <a:lnTo>
                  <a:pt x="186882" y="94472"/>
                </a:lnTo>
                <a:lnTo>
                  <a:pt x="196025" y="94414"/>
                </a:lnTo>
                <a:lnTo>
                  <a:pt x="203073" y="95327"/>
                </a:lnTo>
                <a:lnTo>
                  <a:pt x="208724" y="96889"/>
                </a:lnTo>
                <a:lnTo>
                  <a:pt x="217544" y="100212"/>
                </a:lnTo>
                <a:lnTo>
                  <a:pt x="224639" y="101688"/>
                </a:lnTo>
                <a:lnTo>
                  <a:pt x="230967" y="104885"/>
                </a:lnTo>
                <a:lnTo>
                  <a:pt x="236954" y="109480"/>
                </a:lnTo>
                <a:lnTo>
                  <a:pt x="242790" y="114698"/>
                </a:lnTo>
                <a:lnTo>
                  <a:pt x="248559" y="120192"/>
                </a:lnTo>
                <a:lnTo>
                  <a:pt x="251431" y="122990"/>
                </a:lnTo>
                <a:lnTo>
                  <a:pt x="253346" y="125808"/>
                </a:lnTo>
                <a:lnTo>
                  <a:pt x="255473" y="131480"/>
                </a:lnTo>
                <a:lnTo>
                  <a:pt x="255088" y="135278"/>
                </a:lnTo>
                <a:lnTo>
                  <a:pt x="253878" y="139715"/>
                </a:lnTo>
                <a:lnTo>
                  <a:pt x="252120" y="144578"/>
                </a:lnTo>
                <a:lnTo>
                  <a:pt x="247137" y="150678"/>
                </a:lnTo>
                <a:lnTo>
                  <a:pt x="240005" y="157602"/>
                </a:lnTo>
                <a:lnTo>
                  <a:pt x="231441" y="165075"/>
                </a:lnTo>
                <a:lnTo>
                  <a:pt x="222874" y="171010"/>
                </a:lnTo>
                <a:lnTo>
                  <a:pt x="214305" y="175919"/>
                </a:lnTo>
                <a:lnTo>
                  <a:pt x="184572" y="190642"/>
                </a:lnTo>
                <a:lnTo>
                  <a:pt x="179245" y="192817"/>
                </a:lnTo>
                <a:lnTo>
                  <a:pt x="170787" y="195233"/>
                </a:lnTo>
                <a:lnTo>
                  <a:pt x="162435" y="195878"/>
                </a:lnTo>
                <a:lnTo>
                  <a:pt x="151153" y="196308"/>
                </a:lnTo>
                <a:lnTo>
                  <a:pt x="105634" y="196998"/>
                </a:lnTo>
                <a:lnTo>
                  <a:pt x="77971" y="197117"/>
                </a:lnTo>
                <a:lnTo>
                  <a:pt x="70078" y="196181"/>
                </a:lnTo>
                <a:lnTo>
                  <a:pt x="62912" y="194605"/>
                </a:lnTo>
                <a:lnTo>
                  <a:pt x="48915" y="190313"/>
                </a:lnTo>
                <a:lnTo>
                  <a:pt x="33170" y="185231"/>
                </a:lnTo>
                <a:lnTo>
                  <a:pt x="26875" y="183495"/>
                </a:lnTo>
                <a:lnTo>
                  <a:pt x="21727" y="182337"/>
                </a:lnTo>
                <a:lnTo>
                  <a:pt x="13466" y="181051"/>
                </a:lnTo>
                <a:lnTo>
                  <a:pt x="9930" y="180708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715"/>
          <p:cNvSpPr/>
          <p:nvPr/>
        </p:nvSpPr>
        <p:spPr>
          <a:xfrm>
            <a:off x="5446591" y="4286730"/>
            <a:ext cx="368258" cy="290833"/>
          </a:xfrm>
          <a:custGeom>
            <a:avLst/>
            <a:gdLst/>
            <a:ahLst/>
            <a:cxnLst/>
            <a:rect l="0" t="0" r="0" b="0"/>
            <a:pathLst>
              <a:path w="368258" h="290833">
                <a:moveTo>
                  <a:pt x="196971" y="8092"/>
                </a:moveTo>
                <a:lnTo>
                  <a:pt x="187870" y="3541"/>
                </a:lnTo>
                <a:lnTo>
                  <a:pt x="180861" y="1307"/>
                </a:lnTo>
                <a:lnTo>
                  <a:pt x="177658" y="711"/>
                </a:lnTo>
                <a:lnTo>
                  <a:pt x="174571" y="1266"/>
                </a:lnTo>
                <a:lnTo>
                  <a:pt x="165675" y="5646"/>
                </a:lnTo>
                <a:lnTo>
                  <a:pt x="156054" y="8320"/>
                </a:lnTo>
                <a:lnTo>
                  <a:pt x="146719" y="12321"/>
                </a:lnTo>
                <a:lnTo>
                  <a:pt x="140609" y="17579"/>
                </a:lnTo>
                <a:lnTo>
                  <a:pt x="133679" y="24894"/>
                </a:lnTo>
                <a:lnTo>
                  <a:pt x="126201" y="33581"/>
                </a:lnTo>
                <a:lnTo>
                  <a:pt x="115502" y="45087"/>
                </a:lnTo>
                <a:lnTo>
                  <a:pt x="59172" y="102817"/>
                </a:lnTo>
                <a:lnTo>
                  <a:pt x="51765" y="111247"/>
                </a:lnTo>
                <a:lnTo>
                  <a:pt x="44922" y="119725"/>
                </a:lnTo>
                <a:lnTo>
                  <a:pt x="38455" y="128234"/>
                </a:lnTo>
                <a:lnTo>
                  <a:pt x="32239" y="138669"/>
                </a:lnTo>
                <a:lnTo>
                  <a:pt x="26190" y="150389"/>
                </a:lnTo>
                <a:lnTo>
                  <a:pt x="7344" y="189764"/>
                </a:lnTo>
                <a:lnTo>
                  <a:pt x="4831" y="196834"/>
                </a:lnTo>
                <a:lnTo>
                  <a:pt x="3155" y="203453"/>
                </a:lnTo>
                <a:lnTo>
                  <a:pt x="2038" y="209770"/>
                </a:lnTo>
                <a:lnTo>
                  <a:pt x="1293" y="214934"/>
                </a:lnTo>
                <a:lnTo>
                  <a:pt x="466" y="223212"/>
                </a:lnTo>
                <a:lnTo>
                  <a:pt x="245" y="227705"/>
                </a:lnTo>
                <a:lnTo>
                  <a:pt x="0" y="237778"/>
                </a:lnTo>
                <a:lnTo>
                  <a:pt x="1839" y="243131"/>
                </a:lnTo>
                <a:lnTo>
                  <a:pt x="4971" y="248605"/>
                </a:lnTo>
                <a:lnTo>
                  <a:pt x="8963" y="254159"/>
                </a:lnTo>
                <a:lnTo>
                  <a:pt x="15940" y="262870"/>
                </a:lnTo>
                <a:lnTo>
                  <a:pt x="22215" y="269917"/>
                </a:lnTo>
                <a:lnTo>
                  <a:pt x="28179" y="276224"/>
                </a:lnTo>
                <a:lnTo>
                  <a:pt x="39085" y="282202"/>
                </a:lnTo>
                <a:lnTo>
                  <a:pt x="45994" y="285130"/>
                </a:lnTo>
                <a:lnTo>
                  <a:pt x="52504" y="287081"/>
                </a:lnTo>
                <a:lnTo>
                  <a:pt x="58750" y="288382"/>
                </a:lnTo>
                <a:lnTo>
                  <a:pt x="64819" y="289250"/>
                </a:lnTo>
                <a:lnTo>
                  <a:pt x="70769" y="289828"/>
                </a:lnTo>
                <a:lnTo>
                  <a:pt x="76642" y="290214"/>
                </a:lnTo>
                <a:lnTo>
                  <a:pt x="82461" y="290471"/>
                </a:lnTo>
                <a:lnTo>
                  <a:pt x="113406" y="290832"/>
                </a:lnTo>
                <a:lnTo>
                  <a:pt x="124116" y="289931"/>
                </a:lnTo>
                <a:lnTo>
                  <a:pt x="134114" y="288377"/>
                </a:lnTo>
                <a:lnTo>
                  <a:pt x="143636" y="286388"/>
                </a:lnTo>
                <a:lnTo>
                  <a:pt x="152842" y="284111"/>
                </a:lnTo>
                <a:lnTo>
                  <a:pt x="161836" y="281639"/>
                </a:lnTo>
                <a:lnTo>
                  <a:pt x="170691" y="279039"/>
                </a:lnTo>
                <a:lnTo>
                  <a:pt x="181356" y="275401"/>
                </a:lnTo>
                <a:lnTo>
                  <a:pt x="237401" y="254984"/>
                </a:lnTo>
                <a:lnTo>
                  <a:pt x="245832" y="251744"/>
                </a:lnTo>
                <a:lnTo>
                  <a:pt x="253357" y="248632"/>
                </a:lnTo>
                <a:lnTo>
                  <a:pt x="260280" y="245604"/>
                </a:lnTo>
                <a:lnTo>
                  <a:pt x="266799" y="241681"/>
                </a:lnTo>
                <a:lnTo>
                  <a:pt x="273051" y="237160"/>
                </a:lnTo>
                <a:lnTo>
                  <a:pt x="279123" y="232242"/>
                </a:lnTo>
                <a:lnTo>
                  <a:pt x="285076" y="227058"/>
                </a:lnTo>
                <a:lnTo>
                  <a:pt x="290951" y="221697"/>
                </a:lnTo>
                <a:lnTo>
                  <a:pt x="296772" y="216218"/>
                </a:lnTo>
                <a:lnTo>
                  <a:pt x="303510" y="208755"/>
                </a:lnTo>
                <a:lnTo>
                  <a:pt x="310859" y="199970"/>
                </a:lnTo>
                <a:lnTo>
                  <a:pt x="318617" y="190303"/>
                </a:lnTo>
                <a:lnTo>
                  <a:pt x="325693" y="181954"/>
                </a:lnTo>
                <a:lnTo>
                  <a:pt x="332316" y="174482"/>
                </a:lnTo>
                <a:lnTo>
                  <a:pt x="338636" y="167596"/>
                </a:lnTo>
                <a:lnTo>
                  <a:pt x="343802" y="161101"/>
                </a:lnTo>
                <a:lnTo>
                  <a:pt x="348198" y="154865"/>
                </a:lnTo>
                <a:lnTo>
                  <a:pt x="352082" y="148804"/>
                </a:lnTo>
                <a:lnTo>
                  <a:pt x="355623" y="142857"/>
                </a:lnTo>
                <a:lnTo>
                  <a:pt x="358937" y="136988"/>
                </a:lnTo>
                <a:lnTo>
                  <a:pt x="362098" y="131170"/>
                </a:lnTo>
                <a:lnTo>
                  <a:pt x="364206" y="124434"/>
                </a:lnTo>
                <a:lnTo>
                  <a:pt x="365611" y="117086"/>
                </a:lnTo>
                <a:lnTo>
                  <a:pt x="366548" y="109329"/>
                </a:lnTo>
                <a:lnTo>
                  <a:pt x="367172" y="102254"/>
                </a:lnTo>
                <a:lnTo>
                  <a:pt x="367588" y="95631"/>
                </a:lnTo>
                <a:lnTo>
                  <a:pt x="368051" y="84146"/>
                </a:lnTo>
                <a:lnTo>
                  <a:pt x="368257" y="75866"/>
                </a:lnTo>
                <a:lnTo>
                  <a:pt x="367359" y="71372"/>
                </a:lnTo>
                <a:lnTo>
                  <a:pt x="365808" y="66472"/>
                </a:lnTo>
                <a:lnTo>
                  <a:pt x="363822" y="61299"/>
                </a:lnTo>
                <a:lnTo>
                  <a:pt x="359075" y="53012"/>
                </a:lnTo>
                <a:lnTo>
                  <a:pt x="356475" y="49469"/>
                </a:lnTo>
                <a:lnTo>
                  <a:pt x="348507" y="42992"/>
                </a:lnTo>
                <a:lnTo>
                  <a:pt x="338615" y="35985"/>
                </a:lnTo>
                <a:lnTo>
                  <a:pt x="333311" y="31450"/>
                </a:lnTo>
                <a:lnTo>
                  <a:pt x="327869" y="26522"/>
                </a:lnTo>
                <a:lnTo>
                  <a:pt x="322337" y="23236"/>
                </a:lnTo>
                <a:lnTo>
                  <a:pt x="311109" y="19585"/>
                </a:lnTo>
                <a:lnTo>
                  <a:pt x="299769" y="15423"/>
                </a:lnTo>
                <a:lnTo>
                  <a:pt x="294078" y="12979"/>
                </a:lnTo>
                <a:lnTo>
                  <a:pt x="287426" y="10398"/>
                </a:lnTo>
                <a:lnTo>
                  <a:pt x="272416" y="4989"/>
                </a:lnTo>
                <a:lnTo>
                  <a:pt x="264413" y="3166"/>
                </a:lnTo>
                <a:lnTo>
                  <a:pt x="256220" y="1951"/>
                </a:lnTo>
                <a:lnTo>
                  <a:pt x="247900" y="1140"/>
                </a:lnTo>
                <a:lnTo>
                  <a:pt x="240449" y="600"/>
                </a:lnTo>
                <a:lnTo>
                  <a:pt x="233576" y="240"/>
                </a:lnTo>
                <a:lnTo>
                  <a:pt x="227089" y="0"/>
                </a:lnTo>
                <a:lnTo>
                  <a:pt x="218003" y="792"/>
                </a:lnTo>
                <a:lnTo>
                  <a:pt x="207182" y="2273"/>
                </a:lnTo>
                <a:lnTo>
                  <a:pt x="195206" y="4213"/>
                </a:lnTo>
                <a:lnTo>
                  <a:pt x="183412" y="6458"/>
                </a:lnTo>
                <a:lnTo>
                  <a:pt x="160147" y="11494"/>
                </a:lnTo>
                <a:lnTo>
                  <a:pt x="150515" y="14170"/>
                </a:lnTo>
                <a:lnTo>
                  <a:pt x="142188" y="16906"/>
                </a:lnTo>
                <a:lnTo>
                  <a:pt x="134731" y="19683"/>
                </a:lnTo>
                <a:lnTo>
                  <a:pt x="127855" y="23439"/>
                </a:lnTo>
                <a:lnTo>
                  <a:pt x="121366" y="27849"/>
                </a:lnTo>
                <a:lnTo>
                  <a:pt x="110029" y="36875"/>
                </a:lnTo>
                <a:lnTo>
                  <a:pt x="105672" y="40616"/>
                </a:lnTo>
                <a:lnTo>
                  <a:pt x="94101" y="595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716"/>
          <p:cNvSpPr/>
          <p:nvPr/>
        </p:nvSpPr>
        <p:spPr>
          <a:xfrm>
            <a:off x="5429250" y="4234815"/>
            <a:ext cx="437198" cy="385763"/>
          </a:xfrm>
          <a:custGeom>
            <a:avLst/>
            <a:gdLst/>
            <a:ahLst/>
            <a:cxnLst/>
            <a:rect l="0" t="0" r="0" b="0"/>
            <a:pathLst>
              <a:path w="437198" h="385763">
                <a:moveTo>
                  <a:pt x="437197" y="0"/>
                </a:moveTo>
                <a:lnTo>
                  <a:pt x="423545" y="0"/>
                </a:lnTo>
                <a:lnTo>
                  <a:pt x="418570" y="952"/>
                </a:lnTo>
                <a:lnTo>
                  <a:pt x="410504" y="4550"/>
                </a:lnTo>
                <a:lnTo>
                  <a:pt x="396611" y="14622"/>
                </a:lnTo>
                <a:lnTo>
                  <a:pt x="387091" y="20150"/>
                </a:lnTo>
                <a:lnTo>
                  <a:pt x="376510" y="30863"/>
                </a:lnTo>
                <a:lnTo>
                  <a:pt x="371022" y="37720"/>
                </a:lnTo>
                <a:lnTo>
                  <a:pt x="364506" y="44197"/>
                </a:lnTo>
                <a:lnTo>
                  <a:pt x="357303" y="50419"/>
                </a:lnTo>
                <a:lnTo>
                  <a:pt x="349644" y="56473"/>
                </a:lnTo>
                <a:lnTo>
                  <a:pt x="336055" y="68279"/>
                </a:lnTo>
                <a:lnTo>
                  <a:pt x="322712" y="79876"/>
                </a:lnTo>
                <a:lnTo>
                  <a:pt x="315154" y="85636"/>
                </a:lnTo>
                <a:lnTo>
                  <a:pt x="307257" y="91380"/>
                </a:lnTo>
                <a:lnTo>
                  <a:pt x="300088" y="98067"/>
                </a:lnTo>
                <a:lnTo>
                  <a:pt x="293404" y="105383"/>
                </a:lnTo>
                <a:lnTo>
                  <a:pt x="287043" y="113118"/>
                </a:lnTo>
                <a:lnTo>
                  <a:pt x="279944" y="121132"/>
                </a:lnTo>
                <a:lnTo>
                  <a:pt x="264437" y="137656"/>
                </a:lnTo>
                <a:lnTo>
                  <a:pt x="230240" y="169765"/>
                </a:lnTo>
                <a:lnTo>
                  <a:pt x="207786" y="190330"/>
                </a:lnTo>
                <a:lnTo>
                  <a:pt x="189958" y="207849"/>
                </a:lnTo>
                <a:lnTo>
                  <a:pt x="175217" y="223338"/>
                </a:lnTo>
                <a:lnTo>
                  <a:pt x="151216" y="249757"/>
                </a:lnTo>
                <a:lnTo>
                  <a:pt x="131024" y="271022"/>
                </a:lnTo>
                <a:lnTo>
                  <a:pt x="121640" y="279742"/>
                </a:lnTo>
                <a:lnTo>
                  <a:pt x="112526" y="287459"/>
                </a:lnTo>
                <a:lnTo>
                  <a:pt x="103592" y="294509"/>
                </a:lnTo>
                <a:lnTo>
                  <a:pt x="95731" y="302067"/>
                </a:lnTo>
                <a:lnTo>
                  <a:pt x="88586" y="309963"/>
                </a:lnTo>
                <a:lnTo>
                  <a:pt x="81917" y="318085"/>
                </a:lnTo>
                <a:lnTo>
                  <a:pt x="69427" y="329649"/>
                </a:lnTo>
                <a:lnTo>
                  <a:pt x="57526" y="338915"/>
                </a:lnTo>
                <a:lnTo>
                  <a:pt x="45887" y="349384"/>
                </a:lnTo>
                <a:lnTo>
                  <a:pt x="33175" y="361437"/>
                </a:lnTo>
                <a:lnTo>
                  <a:pt x="23952" y="367966"/>
                </a:lnTo>
                <a:lnTo>
                  <a:pt x="14455" y="373090"/>
                </a:lnTo>
                <a:lnTo>
                  <a:pt x="10589" y="374457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717"/>
          <p:cNvSpPr/>
          <p:nvPr/>
        </p:nvSpPr>
        <p:spPr>
          <a:xfrm>
            <a:off x="5249227" y="4749165"/>
            <a:ext cx="34291" cy="265748"/>
          </a:xfrm>
          <a:custGeom>
            <a:avLst/>
            <a:gdLst/>
            <a:ahLst/>
            <a:cxnLst/>
            <a:rect l="0" t="0" r="0" b="0"/>
            <a:pathLst>
              <a:path w="34291" h="265748">
                <a:moveTo>
                  <a:pt x="0" y="0"/>
                </a:moveTo>
                <a:lnTo>
                  <a:pt x="4551" y="4551"/>
                </a:lnTo>
                <a:lnTo>
                  <a:pt x="5892" y="6843"/>
                </a:lnTo>
                <a:lnTo>
                  <a:pt x="6785" y="9325"/>
                </a:lnTo>
                <a:lnTo>
                  <a:pt x="7381" y="11931"/>
                </a:lnTo>
                <a:lnTo>
                  <a:pt x="8731" y="16527"/>
                </a:lnTo>
                <a:lnTo>
                  <a:pt x="12770" y="29253"/>
                </a:lnTo>
                <a:lnTo>
                  <a:pt x="15181" y="38551"/>
                </a:lnTo>
                <a:lnTo>
                  <a:pt x="20400" y="61583"/>
                </a:lnTo>
                <a:lnTo>
                  <a:pt x="22172" y="83919"/>
                </a:lnTo>
                <a:lnTo>
                  <a:pt x="23354" y="113095"/>
                </a:lnTo>
                <a:lnTo>
                  <a:pt x="25510" y="241892"/>
                </a:lnTo>
                <a:lnTo>
                  <a:pt x="34290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718"/>
          <p:cNvSpPr/>
          <p:nvPr/>
        </p:nvSpPr>
        <p:spPr>
          <a:xfrm>
            <a:off x="5437822" y="4749165"/>
            <a:ext cx="34291" cy="248603"/>
          </a:xfrm>
          <a:custGeom>
            <a:avLst/>
            <a:gdLst/>
            <a:ahLst/>
            <a:cxnLst/>
            <a:rect l="0" t="0" r="0" b="0"/>
            <a:pathLst>
              <a:path w="34291" h="248603">
                <a:moveTo>
                  <a:pt x="0" y="0"/>
                </a:moveTo>
                <a:lnTo>
                  <a:pt x="0" y="27532"/>
                </a:lnTo>
                <a:lnTo>
                  <a:pt x="953" y="30737"/>
                </a:lnTo>
                <a:lnTo>
                  <a:pt x="2540" y="33826"/>
                </a:lnTo>
                <a:lnTo>
                  <a:pt x="4551" y="36838"/>
                </a:lnTo>
                <a:lnTo>
                  <a:pt x="5891" y="40751"/>
                </a:lnTo>
                <a:lnTo>
                  <a:pt x="6785" y="45265"/>
                </a:lnTo>
                <a:lnTo>
                  <a:pt x="7381" y="50179"/>
                </a:lnTo>
                <a:lnTo>
                  <a:pt x="8730" y="55360"/>
                </a:lnTo>
                <a:lnTo>
                  <a:pt x="10583" y="60719"/>
                </a:lnTo>
                <a:lnTo>
                  <a:pt x="12770" y="66197"/>
                </a:lnTo>
                <a:lnTo>
                  <a:pt x="14228" y="71753"/>
                </a:lnTo>
                <a:lnTo>
                  <a:pt x="15201" y="77363"/>
                </a:lnTo>
                <a:lnTo>
                  <a:pt x="15849" y="83008"/>
                </a:lnTo>
                <a:lnTo>
                  <a:pt x="21312" y="118257"/>
                </a:lnTo>
                <a:lnTo>
                  <a:pt x="22781" y="131226"/>
                </a:lnTo>
                <a:lnTo>
                  <a:pt x="23760" y="143681"/>
                </a:lnTo>
                <a:lnTo>
                  <a:pt x="24412" y="155795"/>
                </a:lnTo>
                <a:lnTo>
                  <a:pt x="25800" y="166728"/>
                </a:lnTo>
                <a:lnTo>
                  <a:pt x="27678" y="176875"/>
                </a:lnTo>
                <a:lnTo>
                  <a:pt x="29882" y="186496"/>
                </a:lnTo>
                <a:lnTo>
                  <a:pt x="31351" y="194816"/>
                </a:lnTo>
                <a:lnTo>
                  <a:pt x="32331" y="202267"/>
                </a:lnTo>
                <a:lnTo>
                  <a:pt x="32983" y="209140"/>
                </a:lnTo>
                <a:lnTo>
                  <a:pt x="33420" y="214674"/>
                </a:lnTo>
                <a:lnTo>
                  <a:pt x="33710" y="219316"/>
                </a:lnTo>
                <a:lnTo>
                  <a:pt x="33903" y="223363"/>
                </a:lnTo>
                <a:lnTo>
                  <a:pt x="34118" y="232940"/>
                </a:lnTo>
                <a:lnTo>
                  <a:pt x="34290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719"/>
          <p:cNvSpPr/>
          <p:nvPr/>
        </p:nvSpPr>
        <p:spPr>
          <a:xfrm>
            <a:off x="5584530" y="4706896"/>
            <a:ext cx="213338" cy="256582"/>
          </a:xfrm>
          <a:custGeom>
            <a:avLst/>
            <a:gdLst/>
            <a:ahLst/>
            <a:cxnLst/>
            <a:rect l="0" t="0" r="0" b="0"/>
            <a:pathLst>
              <a:path w="213338" h="256582">
                <a:moveTo>
                  <a:pt x="213337" y="33696"/>
                </a:moveTo>
                <a:lnTo>
                  <a:pt x="204236" y="29145"/>
                </a:lnTo>
                <a:lnTo>
                  <a:pt x="198697" y="25900"/>
                </a:lnTo>
                <a:lnTo>
                  <a:pt x="184923" y="17214"/>
                </a:lnTo>
                <a:lnTo>
                  <a:pt x="177249" y="13183"/>
                </a:lnTo>
                <a:lnTo>
                  <a:pt x="169276" y="9543"/>
                </a:lnTo>
                <a:lnTo>
                  <a:pt x="161103" y="6164"/>
                </a:lnTo>
                <a:lnTo>
                  <a:pt x="152797" y="3912"/>
                </a:lnTo>
                <a:lnTo>
                  <a:pt x="144402" y="2410"/>
                </a:lnTo>
                <a:lnTo>
                  <a:pt x="135948" y="1408"/>
                </a:lnTo>
                <a:lnTo>
                  <a:pt x="128407" y="741"/>
                </a:lnTo>
                <a:lnTo>
                  <a:pt x="121475" y="296"/>
                </a:lnTo>
                <a:lnTo>
                  <a:pt x="114948" y="0"/>
                </a:lnTo>
                <a:lnTo>
                  <a:pt x="108692" y="755"/>
                </a:lnTo>
                <a:lnTo>
                  <a:pt x="102616" y="2210"/>
                </a:lnTo>
                <a:lnTo>
                  <a:pt x="74626" y="11390"/>
                </a:lnTo>
                <a:lnTo>
                  <a:pt x="67523" y="14063"/>
                </a:lnTo>
                <a:lnTo>
                  <a:pt x="60883" y="16797"/>
                </a:lnTo>
                <a:lnTo>
                  <a:pt x="54550" y="19573"/>
                </a:lnTo>
                <a:lnTo>
                  <a:pt x="49377" y="22376"/>
                </a:lnTo>
                <a:lnTo>
                  <a:pt x="44975" y="25196"/>
                </a:lnTo>
                <a:lnTo>
                  <a:pt x="41089" y="28030"/>
                </a:lnTo>
                <a:lnTo>
                  <a:pt x="36592" y="32776"/>
                </a:lnTo>
                <a:lnTo>
                  <a:pt x="31689" y="38798"/>
                </a:lnTo>
                <a:lnTo>
                  <a:pt x="26516" y="45670"/>
                </a:lnTo>
                <a:lnTo>
                  <a:pt x="15688" y="60925"/>
                </a:lnTo>
                <a:lnTo>
                  <a:pt x="10133" y="68994"/>
                </a:lnTo>
                <a:lnTo>
                  <a:pt x="6431" y="76278"/>
                </a:lnTo>
                <a:lnTo>
                  <a:pt x="3962" y="83039"/>
                </a:lnTo>
                <a:lnTo>
                  <a:pt x="2316" y="89451"/>
                </a:lnTo>
                <a:lnTo>
                  <a:pt x="1219" y="96584"/>
                </a:lnTo>
                <a:lnTo>
                  <a:pt x="488" y="104196"/>
                </a:lnTo>
                <a:lnTo>
                  <a:pt x="0" y="112129"/>
                </a:lnTo>
                <a:lnTo>
                  <a:pt x="627" y="119322"/>
                </a:lnTo>
                <a:lnTo>
                  <a:pt x="1998" y="126022"/>
                </a:lnTo>
                <a:lnTo>
                  <a:pt x="3864" y="132395"/>
                </a:lnTo>
                <a:lnTo>
                  <a:pt x="6061" y="136642"/>
                </a:lnTo>
                <a:lnTo>
                  <a:pt x="8478" y="139475"/>
                </a:lnTo>
                <a:lnTo>
                  <a:pt x="11042" y="141363"/>
                </a:lnTo>
                <a:lnTo>
                  <a:pt x="12751" y="143574"/>
                </a:lnTo>
                <a:lnTo>
                  <a:pt x="13891" y="146000"/>
                </a:lnTo>
                <a:lnTo>
                  <a:pt x="14650" y="148570"/>
                </a:lnTo>
                <a:lnTo>
                  <a:pt x="17062" y="150284"/>
                </a:lnTo>
                <a:lnTo>
                  <a:pt x="20575" y="151427"/>
                </a:lnTo>
                <a:lnTo>
                  <a:pt x="24821" y="152188"/>
                </a:lnTo>
                <a:lnTo>
                  <a:pt x="28605" y="153648"/>
                </a:lnTo>
                <a:lnTo>
                  <a:pt x="32080" y="155574"/>
                </a:lnTo>
                <a:lnTo>
                  <a:pt x="35349" y="157810"/>
                </a:lnTo>
                <a:lnTo>
                  <a:pt x="39433" y="158349"/>
                </a:lnTo>
                <a:lnTo>
                  <a:pt x="44061" y="157756"/>
                </a:lnTo>
                <a:lnTo>
                  <a:pt x="49052" y="156407"/>
                </a:lnTo>
                <a:lnTo>
                  <a:pt x="53331" y="155509"/>
                </a:lnTo>
                <a:lnTo>
                  <a:pt x="57136" y="154909"/>
                </a:lnTo>
                <a:lnTo>
                  <a:pt x="60626" y="154510"/>
                </a:lnTo>
                <a:lnTo>
                  <a:pt x="63904" y="153291"/>
                </a:lnTo>
                <a:lnTo>
                  <a:pt x="70088" y="149397"/>
                </a:lnTo>
                <a:lnTo>
                  <a:pt x="74022" y="147978"/>
                </a:lnTo>
                <a:lnTo>
                  <a:pt x="78551" y="147031"/>
                </a:lnTo>
                <a:lnTo>
                  <a:pt x="83474" y="146400"/>
                </a:lnTo>
                <a:lnTo>
                  <a:pt x="87709" y="145027"/>
                </a:lnTo>
                <a:lnTo>
                  <a:pt x="91485" y="143159"/>
                </a:lnTo>
                <a:lnTo>
                  <a:pt x="94955" y="140962"/>
                </a:lnTo>
                <a:lnTo>
                  <a:pt x="101350" y="133440"/>
                </a:lnTo>
                <a:lnTo>
                  <a:pt x="104389" y="128767"/>
                </a:lnTo>
                <a:lnTo>
                  <a:pt x="108320" y="124699"/>
                </a:lnTo>
                <a:lnTo>
                  <a:pt x="112846" y="121035"/>
                </a:lnTo>
                <a:lnTo>
                  <a:pt x="117768" y="117640"/>
                </a:lnTo>
                <a:lnTo>
                  <a:pt x="122002" y="114423"/>
                </a:lnTo>
                <a:lnTo>
                  <a:pt x="125777" y="111327"/>
                </a:lnTo>
                <a:lnTo>
                  <a:pt x="129246" y="108310"/>
                </a:lnTo>
                <a:lnTo>
                  <a:pt x="135369" y="100583"/>
                </a:lnTo>
                <a:lnTo>
                  <a:pt x="143261" y="89718"/>
                </a:lnTo>
                <a:lnTo>
                  <a:pt x="152332" y="76759"/>
                </a:lnTo>
                <a:lnTo>
                  <a:pt x="158380" y="67167"/>
                </a:lnTo>
                <a:lnTo>
                  <a:pt x="162411" y="59820"/>
                </a:lnTo>
                <a:lnTo>
                  <a:pt x="165099" y="53969"/>
                </a:lnTo>
                <a:lnTo>
                  <a:pt x="166891" y="49117"/>
                </a:lnTo>
                <a:lnTo>
                  <a:pt x="168882" y="41185"/>
                </a:lnTo>
                <a:lnTo>
                  <a:pt x="169413" y="43451"/>
                </a:lnTo>
                <a:lnTo>
                  <a:pt x="169767" y="49724"/>
                </a:lnTo>
                <a:lnTo>
                  <a:pt x="170335" y="75809"/>
                </a:lnTo>
                <a:lnTo>
                  <a:pt x="170474" y="234748"/>
                </a:lnTo>
                <a:lnTo>
                  <a:pt x="179047" y="2565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720"/>
          <p:cNvSpPr/>
          <p:nvPr/>
        </p:nvSpPr>
        <p:spPr>
          <a:xfrm>
            <a:off x="5815012" y="4672012"/>
            <a:ext cx="188596" cy="411481"/>
          </a:xfrm>
          <a:custGeom>
            <a:avLst/>
            <a:gdLst/>
            <a:ahLst/>
            <a:cxnLst/>
            <a:rect l="0" t="0" r="0" b="0"/>
            <a:pathLst>
              <a:path w="188596" h="411481">
                <a:moveTo>
                  <a:pt x="188595" y="0"/>
                </a:moveTo>
                <a:lnTo>
                  <a:pt x="168444" y="40303"/>
                </a:lnTo>
                <a:lnTo>
                  <a:pt x="165636" y="46871"/>
                </a:lnTo>
                <a:lnTo>
                  <a:pt x="162811" y="54107"/>
                </a:lnTo>
                <a:lnTo>
                  <a:pt x="159976" y="61789"/>
                </a:lnTo>
                <a:lnTo>
                  <a:pt x="156181" y="69768"/>
                </a:lnTo>
                <a:lnTo>
                  <a:pt x="151745" y="77944"/>
                </a:lnTo>
                <a:lnTo>
                  <a:pt x="146884" y="86253"/>
                </a:lnTo>
                <a:lnTo>
                  <a:pt x="131322" y="115805"/>
                </a:lnTo>
                <a:lnTo>
                  <a:pt x="94838" y="187764"/>
                </a:lnTo>
                <a:lnTo>
                  <a:pt x="87038" y="201376"/>
                </a:lnTo>
                <a:lnTo>
                  <a:pt x="79933" y="212356"/>
                </a:lnTo>
                <a:lnTo>
                  <a:pt x="73291" y="221580"/>
                </a:lnTo>
                <a:lnTo>
                  <a:pt x="66958" y="232493"/>
                </a:lnTo>
                <a:lnTo>
                  <a:pt x="60832" y="244530"/>
                </a:lnTo>
                <a:lnTo>
                  <a:pt x="54842" y="257318"/>
                </a:lnTo>
                <a:lnTo>
                  <a:pt x="49896" y="270605"/>
                </a:lnTo>
                <a:lnTo>
                  <a:pt x="45646" y="284226"/>
                </a:lnTo>
                <a:lnTo>
                  <a:pt x="41861" y="298069"/>
                </a:lnTo>
                <a:lnTo>
                  <a:pt x="37433" y="310155"/>
                </a:lnTo>
                <a:lnTo>
                  <a:pt x="32575" y="321070"/>
                </a:lnTo>
                <a:lnTo>
                  <a:pt x="27432" y="331205"/>
                </a:lnTo>
                <a:lnTo>
                  <a:pt x="23050" y="341771"/>
                </a:lnTo>
                <a:lnTo>
                  <a:pt x="19177" y="352625"/>
                </a:lnTo>
                <a:lnTo>
                  <a:pt x="15642" y="363670"/>
                </a:lnTo>
                <a:lnTo>
                  <a:pt x="13286" y="371987"/>
                </a:lnTo>
                <a:lnTo>
                  <a:pt x="10668" y="383768"/>
                </a:lnTo>
                <a:lnTo>
                  <a:pt x="9193" y="395755"/>
                </a:lnTo>
                <a:lnTo>
                  <a:pt x="8034" y="399092"/>
                </a:lnTo>
                <a:lnTo>
                  <a:pt x="6309" y="402269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721"/>
          <p:cNvSpPr/>
          <p:nvPr/>
        </p:nvSpPr>
        <p:spPr>
          <a:xfrm>
            <a:off x="5952172" y="4860682"/>
            <a:ext cx="149461" cy="201953"/>
          </a:xfrm>
          <a:custGeom>
            <a:avLst/>
            <a:gdLst/>
            <a:ahLst/>
            <a:cxnLst/>
            <a:rect l="0" t="0" r="0" b="0"/>
            <a:pathLst>
              <a:path w="149461" h="201953">
                <a:moveTo>
                  <a:pt x="0" y="68505"/>
                </a:moveTo>
                <a:lnTo>
                  <a:pt x="4551" y="59404"/>
                </a:lnTo>
                <a:lnTo>
                  <a:pt x="6844" y="55770"/>
                </a:lnTo>
                <a:lnTo>
                  <a:pt x="9325" y="52395"/>
                </a:lnTo>
                <a:lnTo>
                  <a:pt x="11932" y="49192"/>
                </a:lnTo>
                <a:lnTo>
                  <a:pt x="14622" y="46105"/>
                </a:lnTo>
                <a:lnTo>
                  <a:pt x="17368" y="43094"/>
                </a:lnTo>
                <a:lnTo>
                  <a:pt x="22959" y="37209"/>
                </a:lnTo>
                <a:lnTo>
                  <a:pt x="28619" y="31418"/>
                </a:lnTo>
                <a:lnTo>
                  <a:pt x="32414" y="28540"/>
                </a:lnTo>
                <a:lnTo>
                  <a:pt x="36850" y="25669"/>
                </a:lnTo>
                <a:lnTo>
                  <a:pt x="41711" y="22803"/>
                </a:lnTo>
                <a:lnTo>
                  <a:pt x="48763" y="18987"/>
                </a:lnTo>
                <a:lnTo>
                  <a:pt x="66758" y="9667"/>
                </a:lnTo>
                <a:lnTo>
                  <a:pt x="76890" y="6420"/>
                </a:lnTo>
                <a:lnTo>
                  <a:pt x="87455" y="4255"/>
                </a:lnTo>
                <a:lnTo>
                  <a:pt x="98309" y="2812"/>
                </a:lnTo>
                <a:lnTo>
                  <a:pt x="106496" y="1849"/>
                </a:lnTo>
                <a:lnTo>
                  <a:pt x="112908" y="1208"/>
                </a:lnTo>
                <a:lnTo>
                  <a:pt x="118134" y="780"/>
                </a:lnTo>
                <a:lnTo>
                  <a:pt x="122571" y="496"/>
                </a:lnTo>
                <a:lnTo>
                  <a:pt x="130041" y="179"/>
                </a:lnTo>
                <a:lnTo>
                  <a:pt x="139601" y="0"/>
                </a:lnTo>
                <a:lnTo>
                  <a:pt x="142598" y="928"/>
                </a:lnTo>
                <a:lnTo>
                  <a:pt x="145548" y="2498"/>
                </a:lnTo>
                <a:lnTo>
                  <a:pt x="148467" y="4498"/>
                </a:lnTo>
                <a:lnTo>
                  <a:pt x="149460" y="6784"/>
                </a:lnTo>
                <a:lnTo>
                  <a:pt x="149170" y="9260"/>
                </a:lnTo>
                <a:lnTo>
                  <a:pt x="148025" y="11863"/>
                </a:lnTo>
                <a:lnTo>
                  <a:pt x="146308" y="16456"/>
                </a:lnTo>
                <a:lnTo>
                  <a:pt x="141861" y="29179"/>
                </a:lnTo>
                <a:lnTo>
                  <a:pt x="137436" y="37525"/>
                </a:lnTo>
                <a:lnTo>
                  <a:pt x="131629" y="46900"/>
                </a:lnTo>
                <a:lnTo>
                  <a:pt x="124900" y="56959"/>
                </a:lnTo>
                <a:lnTo>
                  <a:pt x="118509" y="65570"/>
                </a:lnTo>
                <a:lnTo>
                  <a:pt x="112344" y="73216"/>
                </a:lnTo>
                <a:lnTo>
                  <a:pt x="106329" y="80218"/>
                </a:lnTo>
                <a:lnTo>
                  <a:pt x="100413" y="85839"/>
                </a:lnTo>
                <a:lnTo>
                  <a:pt x="94565" y="90539"/>
                </a:lnTo>
                <a:lnTo>
                  <a:pt x="88761" y="94624"/>
                </a:lnTo>
                <a:lnTo>
                  <a:pt x="82986" y="99253"/>
                </a:lnTo>
                <a:lnTo>
                  <a:pt x="77232" y="104244"/>
                </a:lnTo>
                <a:lnTo>
                  <a:pt x="66710" y="113916"/>
                </a:lnTo>
                <a:lnTo>
                  <a:pt x="55432" y="124717"/>
                </a:lnTo>
                <a:lnTo>
                  <a:pt x="49084" y="130953"/>
                </a:lnTo>
                <a:lnTo>
                  <a:pt x="45105" y="133949"/>
                </a:lnTo>
                <a:lnTo>
                  <a:pt x="40548" y="136900"/>
                </a:lnTo>
                <a:lnTo>
                  <a:pt x="35604" y="139820"/>
                </a:lnTo>
                <a:lnTo>
                  <a:pt x="31356" y="141765"/>
                </a:lnTo>
                <a:lnTo>
                  <a:pt x="27572" y="143063"/>
                </a:lnTo>
                <a:lnTo>
                  <a:pt x="24096" y="143928"/>
                </a:lnTo>
                <a:lnTo>
                  <a:pt x="20827" y="146410"/>
                </a:lnTo>
                <a:lnTo>
                  <a:pt x="17695" y="149969"/>
                </a:lnTo>
                <a:lnTo>
                  <a:pt x="10374" y="160268"/>
                </a:lnTo>
                <a:lnTo>
                  <a:pt x="10726" y="163017"/>
                </a:lnTo>
                <a:lnTo>
                  <a:pt x="11913" y="166756"/>
                </a:lnTo>
                <a:lnTo>
                  <a:pt x="13657" y="171153"/>
                </a:lnTo>
                <a:lnTo>
                  <a:pt x="14820" y="175037"/>
                </a:lnTo>
                <a:lnTo>
                  <a:pt x="15595" y="178579"/>
                </a:lnTo>
                <a:lnTo>
                  <a:pt x="16112" y="181892"/>
                </a:lnTo>
                <a:lnTo>
                  <a:pt x="18361" y="184102"/>
                </a:lnTo>
                <a:lnTo>
                  <a:pt x="21766" y="185575"/>
                </a:lnTo>
                <a:lnTo>
                  <a:pt x="25941" y="186556"/>
                </a:lnTo>
                <a:lnTo>
                  <a:pt x="29676" y="188164"/>
                </a:lnTo>
                <a:lnTo>
                  <a:pt x="33119" y="190187"/>
                </a:lnTo>
                <a:lnTo>
                  <a:pt x="36367" y="192489"/>
                </a:lnTo>
                <a:lnTo>
                  <a:pt x="39485" y="194024"/>
                </a:lnTo>
                <a:lnTo>
                  <a:pt x="42515" y="195047"/>
                </a:lnTo>
                <a:lnTo>
                  <a:pt x="45489" y="195729"/>
                </a:lnTo>
                <a:lnTo>
                  <a:pt x="49376" y="196183"/>
                </a:lnTo>
                <a:lnTo>
                  <a:pt x="53872" y="196487"/>
                </a:lnTo>
                <a:lnTo>
                  <a:pt x="58775" y="196689"/>
                </a:lnTo>
                <a:lnTo>
                  <a:pt x="63948" y="197776"/>
                </a:lnTo>
                <a:lnTo>
                  <a:pt x="69302" y="199453"/>
                </a:lnTo>
                <a:lnTo>
                  <a:pt x="74777" y="201524"/>
                </a:lnTo>
                <a:lnTo>
                  <a:pt x="82236" y="201952"/>
                </a:lnTo>
                <a:lnTo>
                  <a:pt x="91019" y="201284"/>
                </a:lnTo>
                <a:lnTo>
                  <a:pt x="100684" y="199887"/>
                </a:lnTo>
                <a:lnTo>
                  <a:pt x="108080" y="198956"/>
                </a:lnTo>
                <a:lnTo>
                  <a:pt x="113964" y="198335"/>
                </a:lnTo>
                <a:lnTo>
                  <a:pt x="118838" y="197921"/>
                </a:lnTo>
                <a:lnTo>
                  <a:pt x="123993" y="196692"/>
                </a:lnTo>
                <a:lnTo>
                  <a:pt x="129335" y="194921"/>
                </a:lnTo>
                <a:lnTo>
                  <a:pt x="145732" y="1885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722"/>
          <p:cNvSpPr/>
          <p:nvPr/>
        </p:nvSpPr>
        <p:spPr>
          <a:xfrm>
            <a:off x="6209824" y="4835297"/>
            <a:ext cx="124143" cy="169878"/>
          </a:xfrm>
          <a:custGeom>
            <a:avLst/>
            <a:gdLst/>
            <a:ahLst/>
            <a:cxnLst/>
            <a:rect l="0" t="0" r="0" b="0"/>
            <a:pathLst>
              <a:path w="124143" h="169878">
                <a:moveTo>
                  <a:pt x="42385" y="16738"/>
                </a:moveTo>
                <a:lnTo>
                  <a:pt x="35004" y="16738"/>
                </a:lnTo>
                <a:lnTo>
                  <a:pt x="32702" y="17690"/>
                </a:lnTo>
                <a:lnTo>
                  <a:pt x="29263" y="19278"/>
                </a:lnTo>
                <a:lnTo>
                  <a:pt x="25065" y="21289"/>
                </a:lnTo>
                <a:lnTo>
                  <a:pt x="22266" y="24534"/>
                </a:lnTo>
                <a:lnTo>
                  <a:pt x="20399" y="28603"/>
                </a:lnTo>
                <a:lnTo>
                  <a:pt x="19156" y="33220"/>
                </a:lnTo>
                <a:lnTo>
                  <a:pt x="17374" y="37251"/>
                </a:lnTo>
                <a:lnTo>
                  <a:pt x="15234" y="40891"/>
                </a:lnTo>
                <a:lnTo>
                  <a:pt x="12854" y="44270"/>
                </a:lnTo>
                <a:lnTo>
                  <a:pt x="10316" y="50332"/>
                </a:lnTo>
                <a:lnTo>
                  <a:pt x="7671" y="58184"/>
                </a:lnTo>
                <a:lnTo>
                  <a:pt x="4955" y="67229"/>
                </a:lnTo>
                <a:lnTo>
                  <a:pt x="3144" y="74211"/>
                </a:lnTo>
                <a:lnTo>
                  <a:pt x="1937" y="79818"/>
                </a:lnTo>
                <a:lnTo>
                  <a:pt x="1132" y="84509"/>
                </a:lnTo>
                <a:lnTo>
                  <a:pt x="596" y="91446"/>
                </a:lnTo>
                <a:lnTo>
                  <a:pt x="238" y="99880"/>
                </a:lnTo>
                <a:lnTo>
                  <a:pt x="0" y="109314"/>
                </a:lnTo>
                <a:lnTo>
                  <a:pt x="1746" y="118460"/>
                </a:lnTo>
                <a:lnTo>
                  <a:pt x="4815" y="127415"/>
                </a:lnTo>
                <a:lnTo>
                  <a:pt x="8766" y="136242"/>
                </a:lnTo>
                <a:lnTo>
                  <a:pt x="15210" y="144033"/>
                </a:lnTo>
                <a:lnTo>
                  <a:pt x="23316" y="151131"/>
                </a:lnTo>
                <a:lnTo>
                  <a:pt x="32530" y="157768"/>
                </a:lnTo>
                <a:lnTo>
                  <a:pt x="39625" y="162193"/>
                </a:lnTo>
                <a:lnTo>
                  <a:pt x="45308" y="165143"/>
                </a:lnTo>
                <a:lnTo>
                  <a:pt x="50049" y="167110"/>
                </a:lnTo>
                <a:lnTo>
                  <a:pt x="55114" y="168421"/>
                </a:lnTo>
                <a:lnTo>
                  <a:pt x="60396" y="169294"/>
                </a:lnTo>
                <a:lnTo>
                  <a:pt x="65823" y="169877"/>
                </a:lnTo>
                <a:lnTo>
                  <a:pt x="70393" y="169313"/>
                </a:lnTo>
                <a:lnTo>
                  <a:pt x="74392" y="167985"/>
                </a:lnTo>
                <a:lnTo>
                  <a:pt x="78011" y="166146"/>
                </a:lnTo>
                <a:lnTo>
                  <a:pt x="81376" y="163969"/>
                </a:lnTo>
                <a:lnTo>
                  <a:pt x="84572" y="161564"/>
                </a:lnTo>
                <a:lnTo>
                  <a:pt x="87654" y="159009"/>
                </a:lnTo>
                <a:lnTo>
                  <a:pt x="90662" y="156352"/>
                </a:lnTo>
                <a:lnTo>
                  <a:pt x="96544" y="150861"/>
                </a:lnTo>
                <a:lnTo>
                  <a:pt x="99446" y="147111"/>
                </a:lnTo>
                <a:lnTo>
                  <a:pt x="102334" y="142706"/>
                </a:lnTo>
                <a:lnTo>
                  <a:pt x="105211" y="137864"/>
                </a:lnTo>
                <a:lnTo>
                  <a:pt x="108081" y="133683"/>
                </a:lnTo>
                <a:lnTo>
                  <a:pt x="110948" y="129944"/>
                </a:lnTo>
                <a:lnTo>
                  <a:pt x="113811" y="126498"/>
                </a:lnTo>
                <a:lnTo>
                  <a:pt x="115720" y="122296"/>
                </a:lnTo>
                <a:lnTo>
                  <a:pt x="116993" y="117590"/>
                </a:lnTo>
                <a:lnTo>
                  <a:pt x="123586" y="78146"/>
                </a:lnTo>
                <a:lnTo>
                  <a:pt x="124142" y="66249"/>
                </a:lnTo>
                <a:lnTo>
                  <a:pt x="123560" y="55460"/>
                </a:lnTo>
                <a:lnTo>
                  <a:pt x="122219" y="45410"/>
                </a:lnTo>
                <a:lnTo>
                  <a:pt x="121325" y="37758"/>
                </a:lnTo>
                <a:lnTo>
                  <a:pt x="120730" y="31703"/>
                </a:lnTo>
                <a:lnTo>
                  <a:pt x="120332" y="26715"/>
                </a:lnTo>
                <a:lnTo>
                  <a:pt x="119115" y="22437"/>
                </a:lnTo>
                <a:lnTo>
                  <a:pt x="117351" y="18632"/>
                </a:lnTo>
                <a:lnTo>
                  <a:pt x="115222" y="15143"/>
                </a:lnTo>
                <a:lnTo>
                  <a:pt x="111899" y="12817"/>
                </a:lnTo>
                <a:lnTo>
                  <a:pt x="107777" y="11266"/>
                </a:lnTo>
                <a:lnTo>
                  <a:pt x="103125" y="10232"/>
                </a:lnTo>
                <a:lnTo>
                  <a:pt x="98119" y="8591"/>
                </a:lnTo>
                <a:lnTo>
                  <a:pt x="92876" y="6544"/>
                </a:lnTo>
                <a:lnTo>
                  <a:pt x="87476" y="4227"/>
                </a:lnTo>
                <a:lnTo>
                  <a:pt x="81018" y="2682"/>
                </a:lnTo>
                <a:lnTo>
                  <a:pt x="73856" y="1653"/>
                </a:lnTo>
                <a:lnTo>
                  <a:pt x="66223" y="966"/>
                </a:lnTo>
                <a:lnTo>
                  <a:pt x="57325" y="508"/>
                </a:lnTo>
                <a:lnTo>
                  <a:pt x="37278" y="0"/>
                </a:lnTo>
                <a:lnTo>
                  <a:pt x="30408" y="816"/>
                </a:lnTo>
                <a:lnTo>
                  <a:pt x="25828" y="2313"/>
                </a:lnTo>
                <a:lnTo>
                  <a:pt x="16668" y="81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723"/>
          <p:cNvSpPr/>
          <p:nvPr/>
        </p:nvSpPr>
        <p:spPr>
          <a:xfrm>
            <a:off x="6406515" y="4819519"/>
            <a:ext cx="147810" cy="198395"/>
          </a:xfrm>
          <a:custGeom>
            <a:avLst/>
            <a:gdLst/>
            <a:ahLst/>
            <a:cxnLst/>
            <a:rect l="0" t="0" r="0" b="0"/>
            <a:pathLst>
              <a:path w="147810" h="198395">
                <a:moveTo>
                  <a:pt x="0" y="23943"/>
                </a:moveTo>
                <a:lnTo>
                  <a:pt x="4551" y="28494"/>
                </a:lnTo>
                <a:lnTo>
                  <a:pt x="5891" y="30787"/>
                </a:lnTo>
                <a:lnTo>
                  <a:pt x="7381" y="35875"/>
                </a:lnTo>
                <a:lnTo>
                  <a:pt x="8043" y="41311"/>
                </a:lnTo>
                <a:lnTo>
                  <a:pt x="8337" y="46902"/>
                </a:lnTo>
                <a:lnTo>
                  <a:pt x="8467" y="52563"/>
                </a:lnTo>
                <a:lnTo>
                  <a:pt x="8541" y="65654"/>
                </a:lnTo>
                <a:lnTo>
                  <a:pt x="7599" y="71753"/>
                </a:lnTo>
                <a:lnTo>
                  <a:pt x="6018" y="78676"/>
                </a:lnTo>
                <a:lnTo>
                  <a:pt x="4012" y="86150"/>
                </a:lnTo>
                <a:lnTo>
                  <a:pt x="2675" y="92084"/>
                </a:lnTo>
                <a:lnTo>
                  <a:pt x="1783" y="96993"/>
                </a:lnTo>
                <a:lnTo>
                  <a:pt x="1188" y="101218"/>
                </a:lnTo>
                <a:lnTo>
                  <a:pt x="792" y="105940"/>
                </a:lnTo>
                <a:lnTo>
                  <a:pt x="528" y="110992"/>
                </a:lnTo>
                <a:lnTo>
                  <a:pt x="352" y="116266"/>
                </a:lnTo>
                <a:lnTo>
                  <a:pt x="104" y="137340"/>
                </a:lnTo>
                <a:lnTo>
                  <a:pt x="1022" y="143356"/>
                </a:lnTo>
                <a:lnTo>
                  <a:pt x="2586" y="148320"/>
                </a:lnTo>
                <a:lnTo>
                  <a:pt x="4582" y="152581"/>
                </a:lnTo>
                <a:lnTo>
                  <a:pt x="5911" y="156374"/>
                </a:lnTo>
                <a:lnTo>
                  <a:pt x="6798" y="159856"/>
                </a:lnTo>
                <a:lnTo>
                  <a:pt x="7390" y="163128"/>
                </a:lnTo>
                <a:lnTo>
                  <a:pt x="10587" y="169306"/>
                </a:lnTo>
                <a:lnTo>
                  <a:pt x="12773" y="172287"/>
                </a:lnTo>
                <a:lnTo>
                  <a:pt x="16135" y="176179"/>
                </a:lnTo>
                <a:lnTo>
                  <a:pt x="20281" y="180678"/>
                </a:lnTo>
                <a:lnTo>
                  <a:pt x="24951" y="185584"/>
                </a:lnTo>
                <a:lnTo>
                  <a:pt x="29969" y="189806"/>
                </a:lnTo>
                <a:lnTo>
                  <a:pt x="35219" y="193573"/>
                </a:lnTo>
                <a:lnTo>
                  <a:pt x="40624" y="197037"/>
                </a:lnTo>
                <a:lnTo>
                  <a:pt x="45180" y="198394"/>
                </a:lnTo>
                <a:lnTo>
                  <a:pt x="49170" y="198347"/>
                </a:lnTo>
                <a:lnTo>
                  <a:pt x="52782" y="197362"/>
                </a:lnTo>
                <a:lnTo>
                  <a:pt x="64416" y="193728"/>
                </a:lnTo>
                <a:lnTo>
                  <a:pt x="71519" y="191425"/>
                </a:lnTo>
                <a:lnTo>
                  <a:pt x="77207" y="188938"/>
                </a:lnTo>
                <a:lnTo>
                  <a:pt x="81951" y="186327"/>
                </a:lnTo>
                <a:lnTo>
                  <a:pt x="86066" y="183634"/>
                </a:lnTo>
                <a:lnTo>
                  <a:pt x="89762" y="179934"/>
                </a:lnTo>
                <a:lnTo>
                  <a:pt x="93179" y="175562"/>
                </a:lnTo>
                <a:lnTo>
                  <a:pt x="96409" y="170743"/>
                </a:lnTo>
                <a:lnTo>
                  <a:pt x="99515" y="165624"/>
                </a:lnTo>
                <a:lnTo>
                  <a:pt x="102538" y="160307"/>
                </a:lnTo>
                <a:lnTo>
                  <a:pt x="108437" y="149319"/>
                </a:lnTo>
                <a:lnTo>
                  <a:pt x="114234" y="138086"/>
                </a:lnTo>
                <a:lnTo>
                  <a:pt x="118066" y="132423"/>
                </a:lnTo>
                <a:lnTo>
                  <a:pt x="122526" y="126743"/>
                </a:lnTo>
                <a:lnTo>
                  <a:pt x="127404" y="121052"/>
                </a:lnTo>
                <a:lnTo>
                  <a:pt x="130655" y="115352"/>
                </a:lnTo>
                <a:lnTo>
                  <a:pt x="132823" y="109648"/>
                </a:lnTo>
                <a:lnTo>
                  <a:pt x="134269" y="103939"/>
                </a:lnTo>
                <a:lnTo>
                  <a:pt x="140955" y="82357"/>
                </a:lnTo>
                <a:lnTo>
                  <a:pt x="145405" y="68601"/>
                </a:lnTo>
                <a:lnTo>
                  <a:pt x="147419" y="57525"/>
                </a:lnTo>
                <a:lnTo>
                  <a:pt x="147809" y="48236"/>
                </a:lnTo>
                <a:lnTo>
                  <a:pt x="147117" y="40139"/>
                </a:lnTo>
                <a:lnTo>
                  <a:pt x="145702" y="33787"/>
                </a:lnTo>
                <a:lnTo>
                  <a:pt x="143808" y="28601"/>
                </a:lnTo>
                <a:lnTo>
                  <a:pt x="141592" y="24191"/>
                </a:lnTo>
                <a:lnTo>
                  <a:pt x="137257" y="20298"/>
                </a:lnTo>
                <a:lnTo>
                  <a:pt x="131509" y="16751"/>
                </a:lnTo>
                <a:lnTo>
                  <a:pt x="106305" y="4213"/>
                </a:lnTo>
                <a:lnTo>
                  <a:pt x="100397" y="2217"/>
                </a:lnTo>
                <a:lnTo>
                  <a:pt x="94554" y="887"/>
                </a:lnTo>
                <a:lnTo>
                  <a:pt x="88754" y="0"/>
                </a:lnTo>
                <a:lnTo>
                  <a:pt x="82028" y="361"/>
                </a:lnTo>
                <a:lnTo>
                  <a:pt x="74688" y="1554"/>
                </a:lnTo>
                <a:lnTo>
                  <a:pt x="66937" y="3302"/>
                </a:lnTo>
                <a:lnTo>
                  <a:pt x="58912" y="4468"/>
                </a:lnTo>
                <a:lnTo>
                  <a:pt x="50705" y="5245"/>
                </a:lnTo>
                <a:lnTo>
                  <a:pt x="42375" y="5762"/>
                </a:lnTo>
                <a:lnTo>
                  <a:pt x="35870" y="7060"/>
                </a:lnTo>
                <a:lnTo>
                  <a:pt x="30581" y="8878"/>
                </a:lnTo>
                <a:lnTo>
                  <a:pt x="26102" y="11042"/>
                </a:lnTo>
                <a:lnTo>
                  <a:pt x="22164" y="13437"/>
                </a:lnTo>
                <a:lnTo>
                  <a:pt x="18586" y="15987"/>
                </a:lnTo>
                <a:lnTo>
                  <a:pt x="0" y="325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44000" cy="1250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600200"/>
            <a:ext cx="65151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1986"/>
          <p:cNvSpPr/>
          <p:nvPr/>
        </p:nvSpPr>
        <p:spPr>
          <a:xfrm>
            <a:off x="1888807" y="2460307"/>
            <a:ext cx="582931" cy="145733"/>
          </a:xfrm>
          <a:custGeom>
            <a:avLst/>
            <a:gdLst/>
            <a:ahLst/>
            <a:cxnLst/>
            <a:rect l="0" t="0" r="0" b="0"/>
            <a:pathLst>
              <a:path w="582931" h="145733">
                <a:moveTo>
                  <a:pt x="0" y="145732"/>
                </a:moveTo>
                <a:lnTo>
                  <a:pt x="4551" y="136631"/>
                </a:lnTo>
                <a:lnTo>
                  <a:pt x="6844" y="133950"/>
                </a:lnTo>
                <a:lnTo>
                  <a:pt x="9325" y="132163"/>
                </a:lnTo>
                <a:lnTo>
                  <a:pt x="15575" y="129224"/>
                </a:lnTo>
                <a:lnTo>
                  <a:pt x="24702" y="124743"/>
                </a:lnTo>
                <a:lnTo>
                  <a:pt x="35109" y="122116"/>
                </a:lnTo>
                <a:lnTo>
                  <a:pt x="46084" y="119996"/>
                </a:lnTo>
                <a:lnTo>
                  <a:pt x="57312" y="115879"/>
                </a:lnTo>
                <a:lnTo>
                  <a:pt x="71192" y="113415"/>
                </a:lnTo>
                <a:lnTo>
                  <a:pt x="86886" y="111366"/>
                </a:lnTo>
                <a:lnTo>
                  <a:pt x="103386" y="107281"/>
                </a:lnTo>
                <a:lnTo>
                  <a:pt x="120244" y="102291"/>
                </a:lnTo>
                <a:lnTo>
                  <a:pt x="154350" y="91326"/>
                </a:lnTo>
                <a:lnTo>
                  <a:pt x="163860" y="88506"/>
                </a:lnTo>
                <a:lnTo>
                  <a:pt x="184587" y="82834"/>
                </a:lnTo>
                <a:lnTo>
                  <a:pt x="285794" y="57149"/>
                </a:lnTo>
                <a:lnTo>
                  <a:pt x="297210" y="55244"/>
                </a:lnTo>
                <a:lnTo>
                  <a:pt x="308630" y="53975"/>
                </a:lnTo>
                <a:lnTo>
                  <a:pt x="320053" y="53128"/>
                </a:lnTo>
                <a:lnTo>
                  <a:pt x="334336" y="50659"/>
                </a:lnTo>
                <a:lnTo>
                  <a:pt x="350526" y="47107"/>
                </a:lnTo>
                <a:lnTo>
                  <a:pt x="367986" y="42835"/>
                </a:lnTo>
                <a:lnTo>
                  <a:pt x="382484" y="39987"/>
                </a:lnTo>
                <a:lnTo>
                  <a:pt x="395007" y="38088"/>
                </a:lnTo>
                <a:lnTo>
                  <a:pt x="406213" y="36822"/>
                </a:lnTo>
                <a:lnTo>
                  <a:pt x="416541" y="35978"/>
                </a:lnTo>
                <a:lnTo>
                  <a:pt x="426284" y="35416"/>
                </a:lnTo>
                <a:lnTo>
                  <a:pt x="435637" y="35040"/>
                </a:lnTo>
                <a:lnTo>
                  <a:pt x="449492" y="32885"/>
                </a:lnTo>
                <a:lnTo>
                  <a:pt x="466349" y="29544"/>
                </a:lnTo>
                <a:lnTo>
                  <a:pt x="485207" y="25411"/>
                </a:lnTo>
                <a:lnTo>
                  <a:pt x="500636" y="21703"/>
                </a:lnTo>
                <a:lnTo>
                  <a:pt x="513780" y="18279"/>
                </a:lnTo>
                <a:lnTo>
                  <a:pt x="525400" y="15043"/>
                </a:lnTo>
                <a:lnTo>
                  <a:pt x="540851" y="11448"/>
                </a:lnTo>
                <a:lnTo>
                  <a:pt x="551846" y="8898"/>
                </a:lnTo>
                <a:lnTo>
                  <a:pt x="563082" y="4590"/>
                </a:lnTo>
                <a:lnTo>
                  <a:pt x="571886" y="2040"/>
                </a:lnTo>
                <a:lnTo>
                  <a:pt x="5829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987"/>
          <p:cNvSpPr/>
          <p:nvPr/>
        </p:nvSpPr>
        <p:spPr>
          <a:xfrm>
            <a:off x="1898924" y="2417445"/>
            <a:ext cx="123072" cy="497206"/>
          </a:xfrm>
          <a:custGeom>
            <a:avLst/>
            <a:gdLst/>
            <a:ahLst/>
            <a:cxnLst/>
            <a:rect l="0" t="0" r="0" b="0"/>
            <a:pathLst>
              <a:path w="123072" h="497206">
                <a:moveTo>
                  <a:pt x="15601" y="0"/>
                </a:moveTo>
                <a:lnTo>
                  <a:pt x="3669" y="0"/>
                </a:lnTo>
                <a:lnTo>
                  <a:pt x="1931" y="952"/>
                </a:lnTo>
                <a:lnTo>
                  <a:pt x="773" y="2540"/>
                </a:lnTo>
                <a:lnTo>
                  <a:pt x="0" y="4550"/>
                </a:lnTo>
                <a:lnTo>
                  <a:pt x="438" y="7796"/>
                </a:lnTo>
                <a:lnTo>
                  <a:pt x="4652" y="20513"/>
                </a:lnTo>
                <a:lnTo>
                  <a:pt x="6324" y="31689"/>
                </a:lnTo>
                <a:lnTo>
                  <a:pt x="6715" y="41389"/>
                </a:lnTo>
                <a:lnTo>
                  <a:pt x="7772" y="45690"/>
                </a:lnTo>
                <a:lnTo>
                  <a:pt x="11486" y="53009"/>
                </a:lnTo>
                <a:lnTo>
                  <a:pt x="13810" y="59152"/>
                </a:lnTo>
                <a:lnTo>
                  <a:pt x="16312" y="67057"/>
                </a:lnTo>
                <a:lnTo>
                  <a:pt x="18932" y="76137"/>
                </a:lnTo>
                <a:lnTo>
                  <a:pt x="20679" y="85048"/>
                </a:lnTo>
                <a:lnTo>
                  <a:pt x="21844" y="93846"/>
                </a:lnTo>
                <a:lnTo>
                  <a:pt x="22620" y="102569"/>
                </a:lnTo>
                <a:lnTo>
                  <a:pt x="26023" y="130041"/>
                </a:lnTo>
                <a:lnTo>
                  <a:pt x="28264" y="146701"/>
                </a:lnTo>
                <a:lnTo>
                  <a:pt x="31663" y="163523"/>
                </a:lnTo>
                <a:lnTo>
                  <a:pt x="35834" y="180453"/>
                </a:lnTo>
                <a:lnTo>
                  <a:pt x="40519" y="197454"/>
                </a:lnTo>
                <a:lnTo>
                  <a:pt x="44595" y="210694"/>
                </a:lnTo>
                <a:lnTo>
                  <a:pt x="48266" y="221425"/>
                </a:lnTo>
                <a:lnTo>
                  <a:pt x="51665" y="230484"/>
                </a:lnTo>
                <a:lnTo>
                  <a:pt x="56788" y="251763"/>
                </a:lnTo>
                <a:lnTo>
                  <a:pt x="75747" y="342143"/>
                </a:lnTo>
                <a:lnTo>
                  <a:pt x="80463" y="362398"/>
                </a:lnTo>
                <a:lnTo>
                  <a:pt x="94876" y="419988"/>
                </a:lnTo>
                <a:lnTo>
                  <a:pt x="97978" y="430487"/>
                </a:lnTo>
                <a:lnTo>
                  <a:pt x="100999" y="439391"/>
                </a:lnTo>
                <a:lnTo>
                  <a:pt x="103965" y="447232"/>
                </a:lnTo>
                <a:lnTo>
                  <a:pt x="106895" y="453412"/>
                </a:lnTo>
                <a:lnTo>
                  <a:pt x="109801" y="458485"/>
                </a:lnTo>
                <a:lnTo>
                  <a:pt x="112691" y="462819"/>
                </a:lnTo>
                <a:lnTo>
                  <a:pt x="115902" y="470175"/>
                </a:lnTo>
                <a:lnTo>
                  <a:pt x="118281" y="477571"/>
                </a:lnTo>
                <a:lnTo>
                  <a:pt x="120249" y="482211"/>
                </a:lnTo>
                <a:lnTo>
                  <a:pt x="122514" y="487209"/>
                </a:lnTo>
                <a:lnTo>
                  <a:pt x="123071" y="490541"/>
                </a:lnTo>
                <a:lnTo>
                  <a:pt x="122490" y="492762"/>
                </a:lnTo>
                <a:lnTo>
                  <a:pt x="118470" y="497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88"/>
          <p:cNvSpPr/>
          <p:nvPr/>
        </p:nvSpPr>
        <p:spPr>
          <a:xfrm>
            <a:off x="1871662" y="2221654"/>
            <a:ext cx="540068" cy="221509"/>
          </a:xfrm>
          <a:custGeom>
            <a:avLst/>
            <a:gdLst/>
            <a:ahLst/>
            <a:cxnLst/>
            <a:rect l="0" t="0" r="0" b="0"/>
            <a:pathLst>
              <a:path w="540068" h="221509">
                <a:moveTo>
                  <a:pt x="0" y="221508"/>
                </a:moveTo>
                <a:lnTo>
                  <a:pt x="0" y="212407"/>
                </a:lnTo>
                <a:lnTo>
                  <a:pt x="1905" y="209725"/>
                </a:lnTo>
                <a:lnTo>
                  <a:pt x="5080" y="207938"/>
                </a:lnTo>
                <a:lnTo>
                  <a:pt x="9102" y="206746"/>
                </a:lnTo>
                <a:lnTo>
                  <a:pt x="16110" y="202882"/>
                </a:lnTo>
                <a:lnTo>
                  <a:pt x="19313" y="200518"/>
                </a:lnTo>
                <a:lnTo>
                  <a:pt x="23352" y="198943"/>
                </a:lnTo>
                <a:lnTo>
                  <a:pt x="38140" y="195772"/>
                </a:lnTo>
                <a:lnTo>
                  <a:pt x="54587" y="189223"/>
                </a:lnTo>
                <a:lnTo>
                  <a:pt x="65853" y="183982"/>
                </a:lnTo>
                <a:lnTo>
                  <a:pt x="72477" y="180298"/>
                </a:lnTo>
                <a:lnTo>
                  <a:pt x="79751" y="175937"/>
                </a:lnTo>
                <a:lnTo>
                  <a:pt x="87457" y="171125"/>
                </a:lnTo>
                <a:lnTo>
                  <a:pt x="95452" y="166964"/>
                </a:lnTo>
                <a:lnTo>
                  <a:pt x="103640" y="163238"/>
                </a:lnTo>
                <a:lnTo>
                  <a:pt x="111956" y="159801"/>
                </a:lnTo>
                <a:lnTo>
                  <a:pt x="151676" y="145823"/>
                </a:lnTo>
                <a:lnTo>
                  <a:pt x="178270" y="136761"/>
                </a:lnTo>
                <a:lnTo>
                  <a:pt x="203619" y="126910"/>
                </a:lnTo>
                <a:lnTo>
                  <a:pt x="228138" y="116533"/>
                </a:lnTo>
                <a:lnTo>
                  <a:pt x="252105" y="105805"/>
                </a:lnTo>
                <a:lnTo>
                  <a:pt x="299054" y="86264"/>
                </a:lnTo>
                <a:lnTo>
                  <a:pt x="348178" y="67102"/>
                </a:lnTo>
                <a:lnTo>
                  <a:pt x="426167" y="37752"/>
                </a:lnTo>
                <a:lnTo>
                  <a:pt x="454838" y="26173"/>
                </a:lnTo>
                <a:lnTo>
                  <a:pt x="473930" y="17853"/>
                </a:lnTo>
                <a:lnTo>
                  <a:pt x="488766" y="11932"/>
                </a:lnTo>
                <a:lnTo>
                  <a:pt x="501709" y="9301"/>
                </a:lnTo>
                <a:lnTo>
                  <a:pt x="513812" y="5591"/>
                </a:lnTo>
                <a:lnTo>
                  <a:pt x="528796" y="688"/>
                </a:lnTo>
                <a:lnTo>
                  <a:pt x="532553" y="0"/>
                </a:lnTo>
                <a:lnTo>
                  <a:pt x="535058" y="493"/>
                </a:lnTo>
                <a:lnTo>
                  <a:pt x="536728" y="1775"/>
                </a:lnTo>
                <a:lnTo>
                  <a:pt x="540067" y="71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89"/>
          <p:cNvSpPr/>
          <p:nvPr/>
        </p:nvSpPr>
        <p:spPr>
          <a:xfrm>
            <a:off x="3543593" y="2318679"/>
            <a:ext cx="394042" cy="583431"/>
          </a:xfrm>
          <a:custGeom>
            <a:avLst/>
            <a:gdLst/>
            <a:ahLst/>
            <a:cxnLst/>
            <a:rect l="0" t="0" r="0" b="0"/>
            <a:pathLst>
              <a:path w="394042" h="583431">
                <a:moveTo>
                  <a:pt x="394041" y="21613"/>
                </a:moveTo>
                <a:lnTo>
                  <a:pt x="384940" y="12512"/>
                </a:lnTo>
                <a:lnTo>
                  <a:pt x="381306" y="9830"/>
                </a:lnTo>
                <a:lnTo>
                  <a:pt x="371641" y="5104"/>
                </a:lnTo>
                <a:lnTo>
                  <a:pt x="365671" y="623"/>
                </a:lnTo>
                <a:lnTo>
                  <a:pt x="360840" y="0"/>
                </a:lnTo>
                <a:lnTo>
                  <a:pt x="354762" y="537"/>
                </a:lnTo>
                <a:lnTo>
                  <a:pt x="347853" y="1847"/>
                </a:lnTo>
                <a:lnTo>
                  <a:pt x="337636" y="3303"/>
                </a:lnTo>
                <a:lnTo>
                  <a:pt x="333578" y="3692"/>
                </a:lnTo>
                <a:lnTo>
                  <a:pt x="329920" y="4903"/>
                </a:lnTo>
                <a:lnTo>
                  <a:pt x="319268" y="10206"/>
                </a:lnTo>
                <a:lnTo>
                  <a:pt x="309691" y="11781"/>
                </a:lnTo>
                <a:lnTo>
                  <a:pt x="299085" y="15021"/>
                </a:lnTo>
                <a:lnTo>
                  <a:pt x="288021" y="19636"/>
                </a:lnTo>
                <a:lnTo>
                  <a:pt x="276754" y="24862"/>
                </a:lnTo>
                <a:lnTo>
                  <a:pt x="265396" y="27820"/>
                </a:lnTo>
                <a:lnTo>
                  <a:pt x="259701" y="28608"/>
                </a:lnTo>
                <a:lnTo>
                  <a:pt x="253046" y="30086"/>
                </a:lnTo>
                <a:lnTo>
                  <a:pt x="245752" y="32024"/>
                </a:lnTo>
                <a:lnTo>
                  <a:pt x="238032" y="34269"/>
                </a:lnTo>
                <a:lnTo>
                  <a:pt x="228122" y="38623"/>
                </a:lnTo>
                <a:lnTo>
                  <a:pt x="216754" y="44383"/>
                </a:lnTo>
                <a:lnTo>
                  <a:pt x="204412" y="51081"/>
                </a:lnTo>
                <a:lnTo>
                  <a:pt x="193327" y="57450"/>
                </a:lnTo>
                <a:lnTo>
                  <a:pt x="183079" y="63602"/>
                </a:lnTo>
                <a:lnTo>
                  <a:pt x="173390" y="69608"/>
                </a:lnTo>
                <a:lnTo>
                  <a:pt x="165026" y="75517"/>
                </a:lnTo>
                <a:lnTo>
                  <a:pt x="157544" y="81362"/>
                </a:lnTo>
                <a:lnTo>
                  <a:pt x="150652" y="87163"/>
                </a:lnTo>
                <a:lnTo>
                  <a:pt x="143199" y="92936"/>
                </a:lnTo>
                <a:lnTo>
                  <a:pt x="135373" y="98689"/>
                </a:lnTo>
                <a:lnTo>
                  <a:pt x="127298" y="104429"/>
                </a:lnTo>
                <a:lnTo>
                  <a:pt x="117153" y="113019"/>
                </a:lnTo>
                <a:lnTo>
                  <a:pt x="105626" y="123508"/>
                </a:lnTo>
                <a:lnTo>
                  <a:pt x="93180" y="135263"/>
                </a:lnTo>
                <a:lnTo>
                  <a:pt x="82025" y="145005"/>
                </a:lnTo>
                <a:lnTo>
                  <a:pt x="71730" y="153404"/>
                </a:lnTo>
                <a:lnTo>
                  <a:pt x="62010" y="160909"/>
                </a:lnTo>
                <a:lnTo>
                  <a:pt x="54577" y="166865"/>
                </a:lnTo>
                <a:lnTo>
                  <a:pt x="43779" y="176022"/>
                </a:lnTo>
                <a:lnTo>
                  <a:pt x="33264" y="185807"/>
                </a:lnTo>
                <a:lnTo>
                  <a:pt x="27793" y="191083"/>
                </a:lnTo>
                <a:lnTo>
                  <a:pt x="16634" y="207106"/>
                </a:lnTo>
                <a:lnTo>
                  <a:pt x="7230" y="224069"/>
                </a:lnTo>
                <a:lnTo>
                  <a:pt x="3050" y="234784"/>
                </a:lnTo>
                <a:lnTo>
                  <a:pt x="697" y="250722"/>
                </a:lnTo>
                <a:lnTo>
                  <a:pt x="0" y="262958"/>
                </a:lnTo>
                <a:lnTo>
                  <a:pt x="855" y="265377"/>
                </a:lnTo>
                <a:lnTo>
                  <a:pt x="2377" y="266990"/>
                </a:lnTo>
                <a:lnTo>
                  <a:pt x="6608" y="269734"/>
                </a:lnTo>
                <a:lnTo>
                  <a:pt x="11664" y="274129"/>
                </a:lnTo>
                <a:lnTo>
                  <a:pt x="16251" y="275682"/>
                </a:lnTo>
                <a:lnTo>
                  <a:pt x="22166" y="276717"/>
                </a:lnTo>
                <a:lnTo>
                  <a:pt x="28967" y="277408"/>
                </a:lnTo>
                <a:lnTo>
                  <a:pt x="38263" y="277868"/>
                </a:lnTo>
                <a:lnTo>
                  <a:pt x="61293" y="278379"/>
                </a:lnTo>
                <a:lnTo>
                  <a:pt x="140141" y="278752"/>
                </a:lnTo>
                <a:lnTo>
                  <a:pt x="153337" y="279717"/>
                </a:lnTo>
                <a:lnTo>
                  <a:pt x="164992" y="281312"/>
                </a:lnTo>
                <a:lnTo>
                  <a:pt x="175619" y="283328"/>
                </a:lnTo>
                <a:lnTo>
                  <a:pt x="185562" y="284672"/>
                </a:lnTo>
                <a:lnTo>
                  <a:pt x="195047" y="285569"/>
                </a:lnTo>
                <a:lnTo>
                  <a:pt x="204229" y="286166"/>
                </a:lnTo>
                <a:lnTo>
                  <a:pt x="213207" y="287516"/>
                </a:lnTo>
                <a:lnTo>
                  <a:pt x="222050" y="289369"/>
                </a:lnTo>
                <a:lnTo>
                  <a:pt x="230804" y="291557"/>
                </a:lnTo>
                <a:lnTo>
                  <a:pt x="239496" y="293968"/>
                </a:lnTo>
                <a:lnTo>
                  <a:pt x="256775" y="299187"/>
                </a:lnTo>
                <a:lnTo>
                  <a:pt x="282568" y="307481"/>
                </a:lnTo>
                <a:lnTo>
                  <a:pt x="289245" y="311251"/>
                </a:lnTo>
                <a:lnTo>
                  <a:pt x="299206" y="320521"/>
                </a:lnTo>
                <a:lnTo>
                  <a:pt x="309347" y="328451"/>
                </a:lnTo>
                <a:lnTo>
                  <a:pt x="320205" y="336103"/>
                </a:lnTo>
                <a:lnTo>
                  <a:pt x="331380" y="345854"/>
                </a:lnTo>
                <a:lnTo>
                  <a:pt x="340157" y="356538"/>
                </a:lnTo>
                <a:lnTo>
                  <a:pt x="350453" y="370722"/>
                </a:lnTo>
                <a:lnTo>
                  <a:pt x="353552" y="374368"/>
                </a:lnTo>
                <a:lnTo>
                  <a:pt x="355619" y="378703"/>
                </a:lnTo>
                <a:lnTo>
                  <a:pt x="357915" y="388600"/>
                </a:lnTo>
                <a:lnTo>
                  <a:pt x="359207" y="404881"/>
                </a:lnTo>
                <a:lnTo>
                  <a:pt x="354430" y="421190"/>
                </a:lnTo>
                <a:lnTo>
                  <a:pt x="346909" y="439233"/>
                </a:lnTo>
                <a:lnTo>
                  <a:pt x="340391" y="453602"/>
                </a:lnTo>
                <a:lnTo>
                  <a:pt x="329239" y="466338"/>
                </a:lnTo>
                <a:lnTo>
                  <a:pt x="322265" y="472401"/>
                </a:lnTo>
                <a:lnTo>
                  <a:pt x="289695" y="499138"/>
                </a:lnTo>
                <a:lnTo>
                  <a:pt x="278757" y="506651"/>
                </a:lnTo>
                <a:lnTo>
                  <a:pt x="268608" y="512612"/>
                </a:lnTo>
                <a:lnTo>
                  <a:pt x="236338" y="529022"/>
                </a:lnTo>
                <a:lnTo>
                  <a:pt x="228898" y="532288"/>
                </a:lnTo>
                <a:lnTo>
                  <a:pt x="221081" y="535418"/>
                </a:lnTo>
                <a:lnTo>
                  <a:pt x="204775" y="541436"/>
                </a:lnTo>
                <a:lnTo>
                  <a:pt x="188003" y="547285"/>
                </a:lnTo>
                <a:lnTo>
                  <a:pt x="180482" y="550179"/>
                </a:lnTo>
                <a:lnTo>
                  <a:pt x="173564" y="553060"/>
                </a:lnTo>
                <a:lnTo>
                  <a:pt x="167047" y="555934"/>
                </a:lnTo>
                <a:lnTo>
                  <a:pt x="159844" y="558802"/>
                </a:lnTo>
                <a:lnTo>
                  <a:pt x="144221" y="564529"/>
                </a:lnTo>
                <a:lnTo>
                  <a:pt x="137007" y="567389"/>
                </a:lnTo>
                <a:lnTo>
                  <a:pt x="130293" y="570249"/>
                </a:lnTo>
                <a:lnTo>
                  <a:pt x="123911" y="573108"/>
                </a:lnTo>
                <a:lnTo>
                  <a:pt x="111741" y="576284"/>
                </a:lnTo>
                <a:lnTo>
                  <a:pt x="105829" y="577131"/>
                </a:lnTo>
                <a:lnTo>
                  <a:pt x="86559" y="580613"/>
                </a:lnTo>
                <a:lnTo>
                  <a:pt x="74753" y="582875"/>
                </a:lnTo>
                <a:lnTo>
                  <a:pt x="65930" y="583430"/>
                </a:lnTo>
                <a:lnTo>
                  <a:pt x="59096" y="582848"/>
                </a:lnTo>
                <a:lnTo>
                  <a:pt x="45834" y="579620"/>
                </a:lnTo>
                <a:lnTo>
                  <a:pt x="41480" y="579179"/>
                </a:lnTo>
                <a:lnTo>
                  <a:pt x="33996" y="5702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90"/>
          <p:cNvSpPr/>
          <p:nvPr/>
        </p:nvSpPr>
        <p:spPr>
          <a:xfrm>
            <a:off x="3963352" y="2717482"/>
            <a:ext cx="137161" cy="321514"/>
          </a:xfrm>
          <a:custGeom>
            <a:avLst/>
            <a:gdLst/>
            <a:ahLst/>
            <a:cxnLst/>
            <a:rect l="0" t="0" r="0" b="0"/>
            <a:pathLst>
              <a:path w="137161" h="321514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3"/>
                </a:lnTo>
                <a:lnTo>
                  <a:pt x="14622" y="23353"/>
                </a:lnTo>
                <a:lnTo>
                  <a:pt x="17368" y="27951"/>
                </a:lnTo>
                <a:lnTo>
                  <a:pt x="20151" y="32922"/>
                </a:lnTo>
                <a:lnTo>
                  <a:pt x="24864" y="42902"/>
                </a:lnTo>
                <a:lnTo>
                  <a:pt x="37721" y="71773"/>
                </a:lnTo>
                <a:lnTo>
                  <a:pt x="44197" y="84996"/>
                </a:lnTo>
                <a:lnTo>
                  <a:pt x="50420" y="96669"/>
                </a:lnTo>
                <a:lnTo>
                  <a:pt x="56473" y="107309"/>
                </a:lnTo>
                <a:lnTo>
                  <a:pt x="61462" y="117259"/>
                </a:lnTo>
                <a:lnTo>
                  <a:pt x="65740" y="126750"/>
                </a:lnTo>
                <a:lnTo>
                  <a:pt x="69544" y="135935"/>
                </a:lnTo>
                <a:lnTo>
                  <a:pt x="73033" y="143964"/>
                </a:lnTo>
                <a:lnTo>
                  <a:pt x="79449" y="157964"/>
                </a:lnTo>
                <a:lnTo>
                  <a:pt x="82494" y="165317"/>
                </a:lnTo>
                <a:lnTo>
                  <a:pt x="85476" y="173076"/>
                </a:lnTo>
                <a:lnTo>
                  <a:pt x="88416" y="181107"/>
                </a:lnTo>
                <a:lnTo>
                  <a:pt x="90377" y="189318"/>
                </a:lnTo>
                <a:lnTo>
                  <a:pt x="91683" y="197649"/>
                </a:lnTo>
                <a:lnTo>
                  <a:pt x="92555" y="206061"/>
                </a:lnTo>
                <a:lnTo>
                  <a:pt x="95041" y="213574"/>
                </a:lnTo>
                <a:lnTo>
                  <a:pt x="98603" y="220488"/>
                </a:lnTo>
                <a:lnTo>
                  <a:pt x="102883" y="227002"/>
                </a:lnTo>
                <a:lnTo>
                  <a:pt x="105736" y="233250"/>
                </a:lnTo>
                <a:lnTo>
                  <a:pt x="107638" y="239320"/>
                </a:lnTo>
                <a:lnTo>
                  <a:pt x="108906" y="245272"/>
                </a:lnTo>
                <a:lnTo>
                  <a:pt x="110704" y="251144"/>
                </a:lnTo>
                <a:lnTo>
                  <a:pt x="112856" y="256965"/>
                </a:lnTo>
                <a:lnTo>
                  <a:pt x="115242" y="262750"/>
                </a:lnTo>
                <a:lnTo>
                  <a:pt x="118738" y="269464"/>
                </a:lnTo>
                <a:lnTo>
                  <a:pt x="122974" y="276798"/>
                </a:lnTo>
                <a:lnTo>
                  <a:pt x="127703" y="284544"/>
                </a:lnTo>
                <a:lnTo>
                  <a:pt x="130855" y="292566"/>
                </a:lnTo>
                <a:lnTo>
                  <a:pt x="132957" y="300772"/>
                </a:lnTo>
                <a:lnTo>
                  <a:pt x="136329" y="320820"/>
                </a:lnTo>
                <a:lnTo>
                  <a:pt x="136607" y="321513"/>
                </a:lnTo>
                <a:lnTo>
                  <a:pt x="136791" y="321022"/>
                </a:lnTo>
                <a:lnTo>
                  <a:pt x="137160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91"/>
          <p:cNvSpPr/>
          <p:nvPr/>
        </p:nvSpPr>
        <p:spPr>
          <a:xfrm>
            <a:off x="3903345" y="2657621"/>
            <a:ext cx="265127" cy="188078"/>
          </a:xfrm>
          <a:custGeom>
            <a:avLst/>
            <a:gdLst/>
            <a:ahLst/>
            <a:cxnLst/>
            <a:rect l="0" t="0" r="0" b="0"/>
            <a:pathLst>
              <a:path w="265127" h="188078">
                <a:moveTo>
                  <a:pt x="0" y="51289"/>
                </a:moveTo>
                <a:lnTo>
                  <a:pt x="4550" y="42187"/>
                </a:lnTo>
                <a:lnTo>
                  <a:pt x="6843" y="38553"/>
                </a:lnTo>
                <a:lnTo>
                  <a:pt x="9324" y="35178"/>
                </a:lnTo>
                <a:lnTo>
                  <a:pt x="11931" y="31976"/>
                </a:lnTo>
                <a:lnTo>
                  <a:pt x="15574" y="29841"/>
                </a:lnTo>
                <a:lnTo>
                  <a:pt x="19908" y="28418"/>
                </a:lnTo>
                <a:lnTo>
                  <a:pt x="24702" y="27469"/>
                </a:lnTo>
                <a:lnTo>
                  <a:pt x="29802" y="25884"/>
                </a:lnTo>
                <a:lnTo>
                  <a:pt x="35108" y="23875"/>
                </a:lnTo>
                <a:lnTo>
                  <a:pt x="40550" y="21583"/>
                </a:lnTo>
                <a:lnTo>
                  <a:pt x="48941" y="19102"/>
                </a:lnTo>
                <a:lnTo>
                  <a:pt x="59297" y="16496"/>
                </a:lnTo>
                <a:lnTo>
                  <a:pt x="70964" y="13806"/>
                </a:lnTo>
                <a:lnTo>
                  <a:pt x="81599" y="11060"/>
                </a:lnTo>
                <a:lnTo>
                  <a:pt x="91547" y="8277"/>
                </a:lnTo>
                <a:lnTo>
                  <a:pt x="101036" y="5469"/>
                </a:lnTo>
                <a:lnTo>
                  <a:pt x="110220" y="3597"/>
                </a:lnTo>
                <a:lnTo>
                  <a:pt x="119200" y="2349"/>
                </a:lnTo>
                <a:lnTo>
                  <a:pt x="128044" y="1517"/>
                </a:lnTo>
                <a:lnTo>
                  <a:pt x="136797" y="963"/>
                </a:lnTo>
                <a:lnTo>
                  <a:pt x="154144" y="347"/>
                </a:lnTo>
                <a:lnTo>
                  <a:pt x="179974" y="0"/>
                </a:lnTo>
                <a:lnTo>
                  <a:pt x="187610" y="903"/>
                </a:lnTo>
                <a:lnTo>
                  <a:pt x="194606" y="2458"/>
                </a:lnTo>
                <a:lnTo>
                  <a:pt x="201175" y="4448"/>
                </a:lnTo>
                <a:lnTo>
                  <a:pt x="207459" y="5774"/>
                </a:lnTo>
                <a:lnTo>
                  <a:pt x="213553" y="6658"/>
                </a:lnTo>
                <a:lnTo>
                  <a:pt x="219521" y="7247"/>
                </a:lnTo>
                <a:lnTo>
                  <a:pt x="224452" y="8593"/>
                </a:lnTo>
                <a:lnTo>
                  <a:pt x="232471" y="12628"/>
                </a:lnTo>
                <a:lnTo>
                  <a:pt x="241750" y="17596"/>
                </a:lnTo>
                <a:lnTo>
                  <a:pt x="246891" y="20254"/>
                </a:lnTo>
                <a:lnTo>
                  <a:pt x="255144" y="25748"/>
                </a:lnTo>
                <a:lnTo>
                  <a:pt x="258679" y="28547"/>
                </a:lnTo>
                <a:lnTo>
                  <a:pt x="261035" y="32317"/>
                </a:lnTo>
                <a:lnTo>
                  <a:pt x="262606" y="36736"/>
                </a:lnTo>
                <a:lnTo>
                  <a:pt x="263652" y="41587"/>
                </a:lnTo>
                <a:lnTo>
                  <a:pt x="264350" y="45773"/>
                </a:lnTo>
                <a:lnTo>
                  <a:pt x="264816" y="49517"/>
                </a:lnTo>
                <a:lnTo>
                  <a:pt x="265126" y="52965"/>
                </a:lnTo>
                <a:lnTo>
                  <a:pt x="264381" y="57169"/>
                </a:lnTo>
                <a:lnTo>
                  <a:pt x="262932" y="61876"/>
                </a:lnTo>
                <a:lnTo>
                  <a:pt x="261012" y="66919"/>
                </a:lnTo>
                <a:lnTo>
                  <a:pt x="257828" y="72187"/>
                </a:lnTo>
                <a:lnTo>
                  <a:pt x="253800" y="77603"/>
                </a:lnTo>
                <a:lnTo>
                  <a:pt x="249210" y="83119"/>
                </a:lnTo>
                <a:lnTo>
                  <a:pt x="244245" y="89654"/>
                </a:lnTo>
                <a:lnTo>
                  <a:pt x="233648" y="104535"/>
                </a:lnTo>
                <a:lnTo>
                  <a:pt x="227203" y="111551"/>
                </a:lnTo>
                <a:lnTo>
                  <a:pt x="220048" y="118133"/>
                </a:lnTo>
                <a:lnTo>
                  <a:pt x="212421" y="124427"/>
                </a:lnTo>
                <a:lnTo>
                  <a:pt x="204479" y="130528"/>
                </a:lnTo>
                <a:lnTo>
                  <a:pt x="196327" y="136499"/>
                </a:lnTo>
                <a:lnTo>
                  <a:pt x="188034" y="142386"/>
                </a:lnTo>
                <a:lnTo>
                  <a:pt x="180601" y="147263"/>
                </a:lnTo>
                <a:lnTo>
                  <a:pt x="173741" y="151466"/>
                </a:lnTo>
                <a:lnTo>
                  <a:pt x="135390" y="174159"/>
                </a:lnTo>
                <a:lnTo>
                  <a:pt x="126455" y="178922"/>
                </a:lnTo>
                <a:lnTo>
                  <a:pt x="119546" y="182097"/>
                </a:lnTo>
                <a:lnTo>
                  <a:pt x="113986" y="184214"/>
                </a:lnTo>
                <a:lnTo>
                  <a:pt x="108376" y="185626"/>
                </a:lnTo>
                <a:lnTo>
                  <a:pt x="102730" y="186567"/>
                </a:lnTo>
                <a:lnTo>
                  <a:pt x="97062" y="187194"/>
                </a:lnTo>
                <a:lnTo>
                  <a:pt x="92330" y="187612"/>
                </a:lnTo>
                <a:lnTo>
                  <a:pt x="84533" y="188077"/>
                </a:lnTo>
                <a:lnTo>
                  <a:pt x="82073" y="187248"/>
                </a:lnTo>
                <a:lnTo>
                  <a:pt x="80433" y="185744"/>
                </a:lnTo>
                <a:lnTo>
                  <a:pt x="77800" y="181035"/>
                </a:lnTo>
                <a:lnTo>
                  <a:pt x="78536" y="179696"/>
                </a:lnTo>
                <a:lnTo>
                  <a:pt x="81895" y="175669"/>
                </a:lnTo>
                <a:lnTo>
                  <a:pt x="84124" y="174214"/>
                </a:lnTo>
                <a:lnTo>
                  <a:pt x="86563" y="173244"/>
                </a:lnTo>
                <a:lnTo>
                  <a:pt x="94297" y="1713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92"/>
          <p:cNvSpPr/>
          <p:nvPr/>
        </p:nvSpPr>
        <p:spPr>
          <a:xfrm>
            <a:off x="5344071" y="2374637"/>
            <a:ext cx="445225" cy="479847"/>
          </a:xfrm>
          <a:custGeom>
            <a:avLst/>
            <a:gdLst/>
            <a:ahLst/>
            <a:cxnLst/>
            <a:rect l="0" t="0" r="0" b="0"/>
            <a:pathLst>
              <a:path w="445225" h="479847">
                <a:moveTo>
                  <a:pt x="350926" y="42808"/>
                </a:moveTo>
                <a:lnTo>
                  <a:pt x="355477" y="33706"/>
                </a:lnTo>
                <a:lnTo>
                  <a:pt x="357711" y="24158"/>
                </a:lnTo>
                <a:lnTo>
                  <a:pt x="358307" y="18944"/>
                </a:lnTo>
                <a:lnTo>
                  <a:pt x="357751" y="14516"/>
                </a:lnTo>
                <a:lnTo>
                  <a:pt x="356429" y="10611"/>
                </a:lnTo>
                <a:lnTo>
                  <a:pt x="352013" y="2052"/>
                </a:lnTo>
                <a:lnTo>
                  <a:pt x="349746" y="1350"/>
                </a:lnTo>
                <a:lnTo>
                  <a:pt x="338405" y="361"/>
                </a:lnTo>
                <a:lnTo>
                  <a:pt x="326685" y="68"/>
                </a:lnTo>
                <a:lnTo>
                  <a:pt x="313482" y="0"/>
                </a:lnTo>
                <a:lnTo>
                  <a:pt x="305961" y="934"/>
                </a:lnTo>
                <a:lnTo>
                  <a:pt x="298089" y="2509"/>
                </a:lnTo>
                <a:lnTo>
                  <a:pt x="289984" y="4512"/>
                </a:lnTo>
                <a:lnTo>
                  <a:pt x="282676" y="6800"/>
                </a:lnTo>
                <a:lnTo>
                  <a:pt x="246783" y="20098"/>
                </a:lnTo>
                <a:lnTo>
                  <a:pt x="238634" y="23858"/>
                </a:lnTo>
                <a:lnTo>
                  <a:pt x="230345" y="28269"/>
                </a:lnTo>
                <a:lnTo>
                  <a:pt x="221961" y="33115"/>
                </a:lnTo>
                <a:lnTo>
                  <a:pt x="202486" y="43580"/>
                </a:lnTo>
                <a:lnTo>
                  <a:pt x="191958" y="49038"/>
                </a:lnTo>
                <a:lnTo>
                  <a:pt x="183035" y="54581"/>
                </a:lnTo>
                <a:lnTo>
                  <a:pt x="175182" y="60182"/>
                </a:lnTo>
                <a:lnTo>
                  <a:pt x="168040" y="65820"/>
                </a:lnTo>
                <a:lnTo>
                  <a:pt x="160422" y="71484"/>
                </a:lnTo>
                <a:lnTo>
                  <a:pt x="144338" y="82858"/>
                </a:lnTo>
                <a:lnTo>
                  <a:pt x="119217" y="99971"/>
                </a:lnTo>
                <a:lnTo>
                  <a:pt x="111681" y="106634"/>
                </a:lnTo>
                <a:lnTo>
                  <a:pt x="104752" y="113933"/>
                </a:lnTo>
                <a:lnTo>
                  <a:pt x="91973" y="128712"/>
                </a:lnTo>
                <a:lnTo>
                  <a:pt x="79943" y="141630"/>
                </a:lnTo>
                <a:lnTo>
                  <a:pt x="74068" y="149646"/>
                </a:lnTo>
                <a:lnTo>
                  <a:pt x="68247" y="158801"/>
                </a:lnTo>
                <a:lnTo>
                  <a:pt x="62461" y="168714"/>
                </a:lnTo>
                <a:lnTo>
                  <a:pt x="56698" y="177228"/>
                </a:lnTo>
                <a:lnTo>
                  <a:pt x="45216" y="191767"/>
                </a:lnTo>
                <a:lnTo>
                  <a:pt x="39486" y="200217"/>
                </a:lnTo>
                <a:lnTo>
                  <a:pt x="33762" y="209659"/>
                </a:lnTo>
                <a:lnTo>
                  <a:pt x="28041" y="219765"/>
                </a:lnTo>
                <a:lnTo>
                  <a:pt x="23274" y="229359"/>
                </a:lnTo>
                <a:lnTo>
                  <a:pt x="19144" y="238612"/>
                </a:lnTo>
                <a:lnTo>
                  <a:pt x="15438" y="247639"/>
                </a:lnTo>
                <a:lnTo>
                  <a:pt x="12015" y="256514"/>
                </a:lnTo>
                <a:lnTo>
                  <a:pt x="5671" y="273996"/>
                </a:lnTo>
                <a:lnTo>
                  <a:pt x="3599" y="282658"/>
                </a:lnTo>
                <a:lnTo>
                  <a:pt x="2217" y="291290"/>
                </a:lnTo>
                <a:lnTo>
                  <a:pt x="1296" y="299903"/>
                </a:lnTo>
                <a:lnTo>
                  <a:pt x="682" y="310407"/>
                </a:lnTo>
                <a:lnTo>
                  <a:pt x="0" y="334778"/>
                </a:lnTo>
                <a:lnTo>
                  <a:pt x="1723" y="347945"/>
                </a:lnTo>
                <a:lnTo>
                  <a:pt x="4776" y="361485"/>
                </a:lnTo>
                <a:lnTo>
                  <a:pt x="8717" y="375274"/>
                </a:lnTo>
                <a:lnTo>
                  <a:pt x="12297" y="386372"/>
                </a:lnTo>
                <a:lnTo>
                  <a:pt x="15636" y="395676"/>
                </a:lnTo>
                <a:lnTo>
                  <a:pt x="18814" y="403783"/>
                </a:lnTo>
                <a:lnTo>
                  <a:pt x="24743" y="412998"/>
                </a:lnTo>
                <a:lnTo>
                  <a:pt x="32506" y="422951"/>
                </a:lnTo>
                <a:lnTo>
                  <a:pt x="41491" y="433397"/>
                </a:lnTo>
                <a:lnTo>
                  <a:pt x="49386" y="441313"/>
                </a:lnTo>
                <a:lnTo>
                  <a:pt x="63238" y="452649"/>
                </a:lnTo>
                <a:lnTo>
                  <a:pt x="70552" y="457005"/>
                </a:lnTo>
                <a:lnTo>
                  <a:pt x="78285" y="460862"/>
                </a:lnTo>
                <a:lnTo>
                  <a:pt x="93545" y="467687"/>
                </a:lnTo>
                <a:lnTo>
                  <a:pt x="106677" y="473895"/>
                </a:lnTo>
                <a:lnTo>
                  <a:pt x="113798" y="475932"/>
                </a:lnTo>
                <a:lnTo>
                  <a:pt x="121403" y="477290"/>
                </a:lnTo>
                <a:lnTo>
                  <a:pt x="129331" y="478195"/>
                </a:lnTo>
                <a:lnTo>
                  <a:pt x="137474" y="478798"/>
                </a:lnTo>
                <a:lnTo>
                  <a:pt x="145759" y="479201"/>
                </a:lnTo>
                <a:lnTo>
                  <a:pt x="162586" y="479647"/>
                </a:lnTo>
                <a:lnTo>
                  <a:pt x="179589" y="479846"/>
                </a:lnTo>
                <a:lnTo>
                  <a:pt x="188124" y="478947"/>
                </a:lnTo>
                <a:lnTo>
                  <a:pt x="196671" y="477394"/>
                </a:lnTo>
                <a:lnTo>
                  <a:pt x="235472" y="468059"/>
                </a:lnTo>
                <a:lnTo>
                  <a:pt x="247286" y="464421"/>
                </a:lnTo>
                <a:lnTo>
                  <a:pt x="259925" y="460091"/>
                </a:lnTo>
                <a:lnTo>
                  <a:pt x="273114" y="455299"/>
                </a:lnTo>
                <a:lnTo>
                  <a:pt x="283812" y="451152"/>
                </a:lnTo>
                <a:lnTo>
                  <a:pt x="292848" y="447435"/>
                </a:lnTo>
                <a:lnTo>
                  <a:pt x="300778" y="444004"/>
                </a:lnTo>
                <a:lnTo>
                  <a:pt x="309874" y="438859"/>
                </a:lnTo>
                <a:lnTo>
                  <a:pt x="319748" y="432572"/>
                </a:lnTo>
                <a:lnTo>
                  <a:pt x="330140" y="425523"/>
                </a:lnTo>
                <a:lnTo>
                  <a:pt x="338022" y="419871"/>
                </a:lnTo>
                <a:lnTo>
                  <a:pt x="349319" y="411051"/>
                </a:lnTo>
                <a:lnTo>
                  <a:pt x="361033" y="400731"/>
                </a:lnTo>
                <a:lnTo>
                  <a:pt x="363379" y="397628"/>
                </a:lnTo>
                <a:lnTo>
                  <a:pt x="365985" y="391641"/>
                </a:lnTo>
                <a:lnTo>
                  <a:pt x="367453" y="382915"/>
                </a:lnTo>
                <a:lnTo>
                  <a:pt x="367888" y="374297"/>
                </a:lnTo>
                <a:lnTo>
                  <a:pt x="366997" y="371433"/>
                </a:lnTo>
                <a:lnTo>
                  <a:pt x="363466" y="365711"/>
                </a:lnTo>
                <a:lnTo>
                  <a:pt x="356123" y="357134"/>
                </a:lnTo>
                <a:lnTo>
                  <a:pt x="353438" y="355229"/>
                </a:lnTo>
                <a:lnTo>
                  <a:pt x="347915" y="353112"/>
                </a:lnTo>
                <a:lnTo>
                  <a:pt x="334900" y="351919"/>
                </a:lnTo>
                <a:lnTo>
                  <a:pt x="321896" y="351641"/>
                </a:lnTo>
                <a:lnTo>
                  <a:pt x="314427" y="351566"/>
                </a:lnTo>
                <a:lnTo>
                  <a:pt x="304686" y="352469"/>
                </a:lnTo>
                <a:lnTo>
                  <a:pt x="293429" y="354024"/>
                </a:lnTo>
                <a:lnTo>
                  <a:pt x="281162" y="356012"/>
                </a:lnTo>
                <a:lnTo>
                  <a:pt x="271080" y="357338"/>
                </a:lnTo>
                <a:lnTo>
                  <a:pt x="262453" y="358222"/>
                </a:lnTo>
                <a:lnTo>
                  <a:pt x="254796" y="358812"/>
                </a:lnTo>
                <a:lnTo>
                  <a:pt x="246834" y="360157"/>
                </a:lnTo>
                <a:lnTo>
                  <a:pt x="238670" y="362006"/>
                </a:lnTo>
                <a:lnTo>
                  <a:pt x="230368" y="364192"/>
                </a:lnTo>
                <a:lnTo>
                  <a:pt x="222929" y="366601"/>
                </a:lnTo>
                <a:lnTo>
                  <a:pt x="209584" y="371818"/>
                </a:lnTo>
                <a:lnTo>
                  <a:pt x="201453" y="374543"/>
                </a:lnTo>
                <a:lnTo>
                  <a:pt x="192222" y="377312"/>
                </a:lnTo>
                <a:lnTo>
                  <a:pt x="182259" y="380111"/>
                </a:lnTo>
                <a:lnTo>
                  <a:pt x="168648" y="383220"/>
                </a:lnTo>
                <a:lnTo>
                  <a:pt x="158471" y="385554"/>
                </a:lnTo>
                <a:lnTo>
                  <a:pt x="147598" y="389767"/>
                </a:lnTo>
                <a:lnTo>
                  <a:pt x="144889" y="391271"/>
                </a:lnTo>
                <a:lnTo>
                  <a:pt x="144035" y="392274"/>
                </a:lnTo>
                <a:lnTo>
                  <a:pt x="144419" y="392943"/>
                </a:lnTo>
                <a:lnTo>
                  <a:pt x="145627" y="392436"/>
                </a:lnTo>
                <a:lnTo>
                  <a:pt x="149509" y="389333"/>
                </a:lnTo>
                <a:lnTo>
                  <a:pt x="152831" y="388125"/>
                </a:lnTo>
                <a:lnTo>
                  <a:pt x="166607" y="385471"/>
                </a:lnTo>
                <a:lnTo>
                  <a:pt x="177248" y="381475"/>
                </a:lnTo>
                <a:lnTo>
                  <a:pt x="190869" y="376524"/>
                </a:lnTo>
                <a:lnTo>
                  <a:pt x="248221" y="357097"/>
                </a:lnTo>
                <a:lnTo>
                  <a:pt x="257691" y="354251"/>
                </a:lnTo>
                <a:lnTo>
                  <a:pt x="278373" y="348550"/>
                </a:lnTo>
                <a:lnTo>
                  <a:pt x="311437" y="339985"/>
                </a:lnTo>
                <a:lnTo>
                  <a:pt x="336550" y="334271"/>
                </a:lnTo>
                <a:lnTo>
                  <a:pt x="349915" y="331414"/>
                </a:lnTo>
                <a:lnTo>
                  <a:pt x="360730" y="329509"/>
                </a:lnTo>
                <a:lnTo>
                  <a:pt x="369844" y="328240"/>
                </a:lnTo>
                <a:lnTo>
                  <a:pt x="377826" y="327393"/>
                </a:lnTo>
                <a:lnTo>
                  <a:pt x="385052" y="325876"/>
                </a:lnTo>
                <a:lnTo>
                  <a:pt x="398161" y="321651"/>
                </a:lnTo>
                <a:lnTo>
                  <a:pt x="410337" y="319138"/>
                </a:lnTo>
                <a:lnTo>
                  <a:pt x="422099" y="318021"/>
                </a:lnTo>
                <a:lnTo>
                  <a:pt x="427902" y="317723"/>
                </a:lnTo>
                <a:lnTo>
                  <a:pt x="445224" y="3171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93"/>
          <p:cNvSpPr/>
          <p:nvPr/>
        </p:nvSpPr>
        <p:spPr>
          <a:xfrm>
            <a:off x="7538446" y="2400300"/>
            <a:ext cx="622126" cy="402122"/>
          </a:xfrm>
          <a:custGeom>
            <a:avLst/>
            <a:gdLst/>
            <a:ahLst/>
            <a:cxnLst/>
            <a:rect l="0" t="0" r="0" b="0"/>
            <a:pathLst>
              <a:path w="622126" h="402122">
                <a:moveTo>
                  <a:pt x="16784" y="0"/>
                </a:moveTo>
                <a:lnTo>
                  <a:pt x="16784" y="20151"/>
                </a:lnTo>
                <a:lnTo>
                  <a:pt x="17736" y="22959"/>
                </a:lnTo>
                <a:lnTo>
                  <a:pt x="23628" y="34319"/>
                </a:lnTo>
                <a:lnTo>
                  <a:pt x="26109" y="41929"/>
                </a:lnTo>
                <a:lnTo>
                  <a:pt x="28715" y="50813"/>
                </a:lnTo>
                <a:lnTo>
                  <a:pt x="30454" y="58640"/>
                </a:lnTo>
                <a:lnTo>
                  <a:pt x="31612" y="65763"/>
                </a:lnTo>
                <a:lnTo>
                  <a:pt x="32384" y="72417"/>
                </a:lnTo>
                <a:lnTo>
                  <a:pt x="31946" y="83520"/>
                </a:lnTo>
                <a:lnTo>
                  <a:pt x="30702" y="97590"/>
                </a:lnTo>
                <a:lnTo>
                  <a:pt x="28920" y="113638"/>
                </a:lnTo>
                <a:lnTo>
                  <a:pt x="21859" y="161948"/>
                </a:lnTo>
                <a:lnTo>
                  <a:pt x="17311" y="190833"/>
                </a:lnTo>
                <a:lnTo>
                  <a:pt x="15230" y="212947"/>
                </a:lnTo>
                <a:lnTo>
                  <a:pt x="14796" y="230547"/>
                </a:lnTo>
                <a:lnTo>
                  <a:pt x="15458" y="245137"/>
                </a:lnTo>
                <a:lnTo>
                  <a:pt x="14947" y="256770"/>
                </a:lnTo>
                <a:lnTo>
                  <a:pt x="13655" y="266430"/>
                </a:lnTo>
                <a:lnTo>
                  <a:pt x="11840" y="274775"/>
                </a:lnTo>
                <a:lnTo>
                  <a:pt x="10631" y="282243"/>
                </a:lnTo>
                <a:lnTo>
                  <a:pt x="9824" y="289127"/>
                </a:lnTo>
                <a:lnTo>
                  <a:pt x="9287" y="295621"/>
                </a:lnTo>
                <a:lnTo>
                  <a:pt x="8689" y="307917"/>
                </a:lnTo>
                <a:lnTo>
                  <a:pt x="8530" y="313863"/>
                </a:lnTo>
                <a:lnTo>
                  <a:pt x="5812" y="325549"/>
                </a:lnTo>
                <a:lnTo>
                  <a:pt x="2383" y="338046"/>
                </a:lnTo>
                <a:lnTo>
                  <a:pt x="1468" y="345379"/>
                </a:lnTo>
                <a:lnTo>
                  <a:pt x="858" y="353125"/>
                </a:lnTo>
                <a:lnTo>
                  <a:pt x="451" y="361146"/>
                </a:lnTo>
                <a:lnTo>
                  <a:pt x="0" y="377679"/>
                </a:lnTo>
                <a:lnTo>
                  <a:pt x="832" y="384183"/>
                </a:lnTo>
                <a:lnTo>
                  <a:pt x="4296" y="393950"/>
                </a:lnTo>
                <a:lnTo>
                  <a:pt x="6554" y="396936"/>
                </a:lnTo>
                <a:lnTo>
                  <a:pt x="9011" y="398926"/>
                </a:lnTo>
                <a:lnTo>
                  <a:pt x="11602" y="400253"/>
                </a:lnTo>
                <a:lnTo>
                  <a:pt x="19561" y="401728"/>
                </a:lnTo>
                <a:lnTo>
                  <a:pt x="24350" y="402121"/>
                </a:lnTo>
                <a:lnTo>
                  <a:pt x="28495" y="401430"/>
                </a:lnTo>
                <a:lnTo>
                  <a:pt x="42691" y="395908"/>
                </a:lnTo>
                <a:lnTo>
                  <a:pt x="52152" y="393479"/>
                </a:lnTo>
                <a:lnTo>
                  <a:pt x="63223" y="390906"/>
                </a:lnTo>
                <a:lnTo>
                  <a:pt x="73461" y="388239"/>
                </a:lnTo>
                <a:lnTo>
                  <a:pt x="92456" y="382735"/>
                </a:lnTo>
                <a:lnTo>
                  <a:pt x="102475" y="380887"/>
                </a:lnTo>
                <a:lnTo>
                  <a:pt x="112963" y="379654"/>
                </a:lnTo>
                <a:lnTo>
                  <a:pt x="123766" y="378833"/>
                </a:lnTo>
                <a:lnTo>
                  <a:pt x="133825" y="377332"/>
                </a:lnTo>
                <a:lnTo>
                  <a:pt x="152622" y="373126"/>
                </a:lnTo>
                <a:lnTo>
                  <a:pt x="163540" y="371623"/>
                </a:lnTo>
                <a:lnTo>
                  <a:pt x="175581" y="370621"/>
                </a:lnTo>
                <a:lnTo>
                  <a:pt x="188371" y="369953"/>
                </a:lnTo>
                <a:lnTo>
                  <a:pt x="200707" y="368555"/>
                </a:lnTo>
                <a:lnTo>
                  <a:pt x="212742" y="366671"/>
                </a:lnTo>
                <a:lnTo>
                  <a:pt x="224576" y="364462"/>
                </a:lnTo>
                <a:lnTo>
                  <a:pt x="237227" y="362990"/>
                </a:lnTo>
                <a:lnTo>
                  <a:pt x="250423" y="362008"/>
                </a:lnTo>
                <a:lnTo>
                  <a:pt x="263983" y="361353"/>
                </a:lnTo>
                <a:lnTo>
                  <a:pt x="299370" y="360626"/>
                </a:lnTo>
                <a:lnTo>
                  <a:pt x="434236" y="360159"/>
                </a:lnTo>
                <a:lnTo>
                  <a:pt x="471298" y="361074"/>
                </a:lnTo>
                <a:lnTo>
                  <a:pt x="503625" y="362636"/>
                </a:lnTo>
                <a:lnTo>
                  <a:pt x="570290" y="366845"/>
                </a:lnTo>
                <a:lnTo>
                  <a:pt x="599568" y="368092"/>
                </a:lnTo>
                <a:lnTo>
                  <a:pt x="617994" y="368513"/>
                </a:lnTo>
                <a:lnTo>
                  <a:pt x="622125" y="368571"/>
                </a:lnTo>
                <a:lnTo>
                  <a:pt x="616859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94"/>
          <p:cNvSpPr/>
          <p:nvPr/>
        </p:nvSpPr>
        <p:spPr>
          <a:xfrm>
            <a:off x="1228724" y="3043237"/>
            <a:ext cx="702946" cy="685801"/>
          </a:xfrm>
          <a:custGeom>
            <a:avLst/>
            <a:gdLst/>
            <a:ahLst/>
            <a:cxnLst/>
            <a:rect l="0" t="0" r="0" b="0"/>
            <a:pathLst>
              <a:path w="702946" h="685801">
                <a:moveTo>
                  <a:pt x="702945" y="0"/>
                </a:moveTo>
                <a:lnTo>
                  <a:pt x="698395" y="0"/>
                </a:lnTo>
                <a:lnTo>
                  <a:pt x="686463" y="4551"/>
                </a:lnTo>
                <a:lnTo>
                  <a:pt x="683385" y="6844"/>
                </a:lnTo>
                <a:lnTo>
                  <a:pt x="681332" y="9325"/>
                </a:lnTo>
                <a:lnTo>
                  <a:pt x="679964" y="11932"/>
                </a:lnTo>
                <a:lnTo>
                  <a:pt x="678100" y="13670"/>
                </a:lnTo>
                <a:lnTo>
                  <a:pt x="675904" y="14828"/>
                </a:lnTo>
                <a:lnTo>
                  <a:pt x="673488" y="15600"/>
                </a:lnTo>
                <a:lnTo>
                  <a:pt x="651884" y="30340"/>
                </a:lnTo>
                <a:lnTo>
                  <a:pt x="630982" y="47233"/>
                </a:lnTo>
                <a:lnTo>
                  <a:pt x="619816" y="56752"/>
                </a:lnTo>
                <a:lnTo>
                  <a:pt x="603914" y="67509"/>
                </a:lnTo>
                <a:lnTo>
                  <a:pt x="582480" y="86043"/>
                </a:lnTo>
                <a:lnTo>
                  <a:pt x="564594" y="98414"/>
                </a:lnTo>
                <a:lnTo>
                  <a:pt x="546994" y="113667"/>
                </a:lnTo>
                <a:lnTo>
                  <a:pt x="525455" y="134742"/>
                </a:lnTo>
                <a:lnTo>
                  <a:pt x="508539" y="151578"/>
                </a:lnTo>
                <a:lnTo>
                  <a:pt x="491462" y="164080"/>
                </a:lnTo>
                <a:lnTo>
                  <a:pt x="474968" y="180875"/>
                </a:lnTo>
                <a:lnTo>
                  <a:pt x="456842" y="201356"/>
                </a:lnTo>
                <a:lnTo>
                  <a:pt x="442436" y="216809"/>
                </a:lnTo>
                <a:lnTo>
                  <a:pt x="423616" y="236219"/>
                </a:lnTo>
                <a:lnTo>
                  <a:pt x="409254" y="248179"/>
                </a:lnTo>
                <a:lnTo>
                  <a:pt x="392394" y="262702"/>
                </a:lnTo>
                <a:lnTo>
                  <a:pt x="382563" y="273242"/>
                </a:lnTo>
                <a:lnTo>
                  <a:pt x="372200" y="285031"/>
                </a:lnTo>
                <a:lnTo>
                  <a:pt x="353065" y="303211"/>
                </a:lnTo>
                <a:lnTo>
                  <a:pt x="335988" y="318593"/>
                </a:lnTo>
                <a:lnTo>
                  <a:pt x="322048" y="334954"/>
                </a:lnTo>
                <a:lnTo>
                  <a:pt x="303490" y="355680"/>
                </a:lnTo>
                <a:lnTo>
                  <a:pt x="289190" y="367948"/>
                </a:lnTo>
                <a:lnTo>
                  <a:pt x="274262" y="380702"/>
                </a:lnTo>
                <a:lnTo>
                  <a:pt x="261277" y="395896"/>
                </a:lnTo>
                <a:lnTo>
                  <a:pt x="249156" y="412174"/>
                </a:lnTo>
                <a:lnTo>
                  <a:pt x="237418" y="428934"/>
                </a:lnTo>
                <a:lnTo>
                  <a:pt x="225852" y="445907"/>
                </a:lnTo>
                <a:lnTo>
                  <a:pt x="204079" y="466977"/>
                </a:lnTo>
                <a:lnTo>
                  <a:pt x="190397" y="481866"/>
                </a:lnTo>
                <a:lnTo>
                  <a:pt x="177014" y="498008"/>
                </a:lnTo>
                <a:lnTo>
                  <a:pt x="161541" y="514707"/>
                </a:lnTo>
                <a:lnTo>
                  <a:pt x="141315" y="535622"/>
                </a:lnTo>
                <a:lnTo>
                  <a:pt x="124084" y="555554"/>
                </a:lnTo>
                <a:lnTo>
                  <a:pt x="105631" y="576478"/>
                </a:lnTo>
                <a:lnTo>
                  <a:pt x="85485" y="594565"/>
                </a:lnTo>
                <a:lnTo>
                  <a:pt x="72107" y="611566"/>
                </a:lnTo>
                <a:lnTo>
                  <a:pt x="53543" y="631837"/>
                </a:lnTo>
                <a:lnTo>
                  <a:pt x="38408" y="647269"/>
                </a:lnTo>
                <a:lnTo>
                  <a:pt x="0" y="6858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95"/>
          <p:cNvSpPr/>
          <p:nvPr/>
        </p:nvSpPr>
        <p:spPr>
          <a:xfrm>
            <a:off x="714412" y="3840494"/>
            <a:ext cx="437161" cy="359631"/>
          </a:xfrm>
          <a:custGeom>
            <a:avLst/>
            <a:gdLst/>
            <a:ahLst/>
            <a:cxnLst/>
            <a:rect l="0" t="0" r="0" b="0"/>
            <a:pathLst>
              <a:path w="437161" h="359631">
                <a:moveTo>
                  <a:pt x="342862" y="25703"/>
                </a:moveTo>
                <a:lnTo>
                  <a:pt x="323550" y="6390"/>
                </a:lnTo>
                <a:lnTo>
                  <a:pt x="320462" y="4256"/>
                </a:lnTo>
                <a:lnTo>
                  <a:pt x="314492" y="1883"/>
                </a:lnTo>
                <a:lnTo>
                  <a:pt x="305776" y="548"/>
                </a:lnTo>
                <a:lnTo>
                  <a:pt x="292609" y="152"/>
                </a:lnTo>
                <a:lnTo>
                  <a:pt x="241644" y="0"/>
                </a:lnTo>
                <a:lnTo>
                  <a:pt x="228711" y="948"/>
                </a:lnTo>
                <a:lnTo>
                  <a:pt x="216279" y="2532"/>
                </a:lnTo>
                <a:lnTo>
                  <a:pt x="204181" y="4541"/>
                </a:lnTo>
                <a:lnTo>
                  <a:pt x="194211" y="5880"/>
                </a:lnTo>
                <a:lnTo>
                  <a:pt x="185659" y="6773"/>
                </a:lnTo>
                <a:lnTo>
                  <a:pt x="178053" y="7368"/>
                </a:lnTo>
                <a:lnTo>
                  <a:pt x="164521" y="10569"/>
                </a:lnTo>
                <a:lnTo>
                  <a:pt x="151205" y="14214"/>
                </a:lnTo>
                <a:lnTo>
                  <a:pt x="143653" y="15186"/>
                </a:lnTo>
                <a:lnTo>
                  <a:pt x="135761" y="15834"/>
                </a:lnTo>
                <a:lnTo>
                  <a:pt x="128595" y="18172"/>
                </a:lnTo>
                <a:lnTo>
                  <a:pt x="115552" y="25848"/>
                </a:lnTo>
                <a:lnTo>
                  <a:pt x="103406" y="33070"/>
                </a:lnTo>
                <a:lnTo>
                  <a:pt x="91657" y="39455"/>
                </a:lnTo>
                <a:lnTo>
                  <a:pt x="68593" y="51315"/>
                </a:lnTo>
                <a:lnTo>
                  <a:pt x="58087" y="57089"/>
                </a:lnTo>
                <a:lnTo>
                  <a:pt x="46818" y="65694"/>
                </a:lnTo>
                <a:lnTo>
                  <a:pt x="40472" y="71417"/>
                </a:lnTo>
                <a:lnTo>
                  <a:pt x="34477" y="79676"/>
                </a:lnTo>
                <a:lnTo>
                  <a:pt x="31544" y="84545"/>
                </a:lnTo>
                <a:lnTo>
                  <a:pt x="23206" y="92495"/>
                </a:lnTo>
                <a:lnTo>
                  <a:pt x="18316" y="95949"/>
                </a:lnTo>
                <a:lnTo>
                  <a:pt x="15056" y="100156"/>
                </a:lnTo>
                <a:lnTo>
                  <a:pt x="12882" y="104866"/>
                </a:lnTo>
                <a:lnTo>
                  <a:pt x="11433" y="109911"/>
                </a:lnTo>
                <a:lnTo>
                  <a:pt x="4843" y="135214"/>
                </a:lnTo>
                <a:lnTo>
                  <a:pt x="3216" y="145383"/>
                </a:lnTo>
                <a:lnTo>
                  <a:pt x="2131" y="155972"/>
                </a:lnTo>
                <a:lnTo>
                  <a:pt x="1408" y="166842"/>
                </a:lnTo>
                <a:lnTo>
                  <a:pt x="926" y="178850"/>
                </a:lnTo>
                <a:lnTo>
                  <a:pt x="248" y="215649"/>
                </a:lnTo>
                <a:lnTo>
                  <a:pt x="0" y="252976"/>
                </a:lnTo>
                <a:lnTo>
                  <a:pt x="1892" y="260086"/>
                </a:lnTo>
                <a:lnTo>
                  <a:pt x="5059" y="267683"/>
                </a:lnTo>
                <a:lnTo>
                  <a:pt x="19278" y="295857"/>
                </a:lnTo>
                <a:lnTo>
                  <a:pt x="27915" y="305474"/>
                </a:lnTo>
                <a:lnTo>
                  <a:pt x="32885" y="309372"/>
                </a:lnTo>
                <a:lnTo>
                  <a:pt x="40947" y="318783"/>
                </a:lnTo>
                <a:lnTo>
                  <a:pt x="44431" y="323960"/>
                </a:lnTo>
                <a:lnTo>
                  <a:pt x="53381" y="332252"/>
                </a:lnTo>
                <a:lnTo>
                  <a:pt x="63709" y="339112"/>
                </a:lnTo>
                <a:lnTo>
                  <a:pt x="74649" y="345336"/>
                </a:lnTo>
                <a:lnTo>
                  <a:pt x="83322" y="348737"/>
                </a:lnTo>
                <a:lnTo>
                  <a:pt x="92256" y="351202"/>
                </a:lnTo>
                <a:lnTo>
                  <a:pt x="105752" y="355471"/>
                </a:lnTo>
                <a:lnTo>
                  <a:pt x="118735" y="358004"/>
                </a:lnTo>
                <a:lnTo>
                  <a:pt x="124864" y="358679"/>
                </a:lnTo>
                <a:lnTo>
                  <a:pt x="133713" y="359130"/>
                </a:lnTo>
                <a:lnTo>
                  <a:pt x="156245" y="359630"/>
                </a:lnTo>
                <a:lnTo>
                  <a:pt x="167015" y="358811"/>
                </a:lnTo>
                <a:lnTo>
                  <a:pt x="177054" y="357313"/>
                </a:lnTo>
                <a:lnTo>
                  <a:pt x="186603" y="355361"/>
                </a:lnTo>
                <a:lnTo>
                  <a:pt x="194875" y="354060"/>
                </a:lnTo>
                <a:lnTo>
                  <a:pt x="202294" y="353193"/>
                </a:lnTo>
                <a:lnTo>
                  <a:pt x="215617" y="351276"/>
                </a:lnTo>
                <a:lnTo>
                  <a:pt x="227889" y="347250"/>
                </a:lnTo>
                <a:lnTo>
                  <a:pt x="250059" y="339628"/>
                </a:lnTo>
                <a:lnTo>
                  <a:pt x="257181" y="336904"/>
                </a:lnTo>
                <a:lnTo>
                  <a:pt x="270174" y="331337"/>
                </a:lnTo>
                <a:lnTo>
                  <a:pt x="282299" y="323148"/>
                </a:lnTo>
                <a:lnTo>
                  <a:pt x="294038" y="314111"/>
                </a:lnTo>
                <a:lnTo>
                  <a:pt x="305605" y="306919"/>
                </a:lnTo>
                <a:lnTo>
                  <a:pt x="317096" y="298008"/>
                </a:lnTo>
                <a:lnTo>
                  <a:pt x="328553" y="288650"/>
                </a:lnTo>
                <a:lnTo>
                  <a:pt x="339995" y="281316"/>
                </a:lnTo>
                <a:lnTo>
                  <a:pt x="351431" y="274881"/>
                </a:lnTo>
                <a:lnTo>
                  <a:pt x="363816" y="267894"/>
                </a:lnTo>
                <a:lnTo>
                  <a:pt x="378845" y="258439"/>
                </a:lnTo>
                <a:lnTo>
                  <a:pt x="385901" y="254202"/>
                </a:lnTo>
                <a:lnTo>
                  <a:pt x="398821" y="246956"/>
                </a:lnTo>
                <a:lnTo>
                  <a:pt x="412253" y="237521"/>
                </a:lnTo>
                <a:lnTo>
                  <a:pt x="419105" y="234144"/>
                </a:lnTo>
                <a:lnTo>
                  <a:pt x="437160" y="2314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96"/>
          <p:cNvSpPr/>
          <p:nvPr/>
        </p:nvSpPr>
        <p:spPr>
          <a:xfrm>
            <a:off x="1957387" y="3103245"/>
            <a:ext cx="188596" cy="548641"/>
          </a:xfrm>
          <a:custGeom>
            <a:avLst/>
            <a:gdLst/>
            <a:ahLst/>
            <a:cxnLst/>
            <a:rect l="0" t="0" r="0" b="0"/>
            <a:pathLst>
              <a:path w="188596" h="548641">
                <a:moveTo>
                  <a:pt x="0" y="0"/>
                </a:moveTo>
                <a:lnTo>
                  <a:pt x="0" y="54159"/>
                </a:lnTo>
                <a:lnTo>
                  <a:pt x="952" y="63728"/>
                </a:lnTo>
                <a:lnTo>
                  <a:pt x="2540" y="74871"/>
                </a:lnTo>
                <a:lnTo>
                  <a:pt x="4551" y="87061"/>
                </a:lnTo>
                <a:lnTo>
                  <a:pt x="7796" y="98998"/>
                </a:lnTo>
                <a:lnTo>
                  <a:pt x="11865" y="110766"/>
                </a:lnTo>
                <a:lnTo>
                  <a:pt x="16483" y="122421"/>
                </a:lnTo>
                <a:lnTo>
                  <a:pt x="20513" y="132097"/>
                </a:lnTo>
                <a:lnTo>
                  <a:pt x="27532" y="147927"/>
                </a:lnTo>
                <a:lnTo>
                  <a:pt x="33826" y="161313"/>
                </a:lnTo>
                <a:lnTo>
                  <a:pt x="36839" y="167549"/>
                </a:lnTo>
                <a:lnTo>
                  <a:pt x="40751" y="176469"/>
                </a:lnTo>
                <a:lnTo>
                  <a:pt x="50179" y="199080"/>
                </a:lnTo>
                <a:lnTo>
                  <a:pt x="54408" y="209873"/>
                </a:lnTo>
                <a:lnTo>
                  <a:pt x="61646" y="229484"/>
                </a:lnTo>
                <a:lnTo>
                  <a:pt x="64910" y="237762"/>
                </a:lnTo>
                <a:lnTo>
                  <a:pt x="68038" y="245185"/>
                </a:lnTo>
                <a:lnTo>
                  <a:pt x="71076" y="252039"/>
                </a:lnTo>
                <a:lnTo>
                  <a:pt x="74054" y="259466"/>
                </a:lnTo>
                <a:lnTo>
                  <a:pt x="79903" y="275338"/>
                </a:lnTo>
                <a:lnTo>
                  <a:pt x="83749" y="283571"/>
                </a:lnTo>
                <a:lnTo>
                  <a:pt x="88217" y="291917"/>
                </a:lnTo>
                <a:lnTo>
                  <a:pt x="93102" y="300339"/>
                </a:lnTo>
                <a:lnTo>
                  <a:pt x="98528" y="314776"/>
                </a:lnTo>
                <a:lnTo>
                  <a:pt x="101893" y="328495"/>
                </a:lnTo>
                <a:lnTo>
                  <a:pt x="106563" y="344118"/>
                </a:lnTo>
                <a:lnTo>
                  <a:pt x="110095" y="354189"/>
                </a:lnTo>
                <a:lnTo>
                  <a:pt x="119099" y="378080"/>
                </a:lnTo>
                <a:lnTo>
                  <a:pt x="139428" y="427407"/>
                </a:lnTo>
                <a:lnTo>
                  <a:pt x="145340" y="440195"/>
                </a:lnTo>
                <a:lnTo>
                  <a:pt x="150233" y="449673"/>
                </a:lnTo>
                <a:lnTo>
                  <a:pt x="154448" y="456945"/>
                </a:lnTo>
                <a:lnTo>
                  <a:pt x="158210" y="465602"/>
                </a:lnTo>
                <a:lnTo>
                  <a:pt x="161671" y="475184"/>
                </a:lnTo>
                <a:lnTo>
                  <a:pt x="164931" y="485382"/>
                </a:lnTo>
                <a:lnTo>
                  <a:pt x="168056" y="494085"/>
                </a:lnTo>
                <a:lnTo>
                  <a:pt x="171093" y="501793"/>
                </a:lnTo>
                <a:lnTo>
                  <a:pt x="176054" y="515436"/>
                </a:lnTo>
                <a:lnTo>
                  <a:pt x="178259" y="527850"/>
                </a:lnTo>
                <a:lnTo>
                  <a:pt x="181779" y="537177"/>
                </a:lnTo>
                <a:lnTo>
                  <a:pt x="188595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97"/>
          <p:cNvSpPr/>
          <p:nvPr/>
        </p:nvSpPr>
        <p:spPr>
          <a:xfrm>
            <a:off x="1897379" y="3823792"/>
            <a:ext cx="316606" cy="342400"/>
          </a:xfrm>
          <a:custGeom>
            <a:avLst/>
            <a:gdLst/>
            <a:ahLst/>
            <a:cxnLst/>
            <a:rect l="0" t="0" r="0" b="0"/>
            <a:pathLst>
              <a:path w="316606" h="342400">
                <a:moveTo>
                  <a:pt x="240030" y="16687"/>
                </a:moveTo>
                <a:lnTo>
                  <a:pt x="228099" y="4756"/>
                </a:lnTo>
                <a:lnTo>
                  <a:pt x="225408" y="3018"/>
                </a:lnTo>
                <a:lnTo>
                  <a:pt x="219879" y="1087"/>
                </a:lnTo>
                <a:lnTo>
                  <a:pt x="211707" y="229"/>
                </a:lnTo>
                <a:lnTo>
                  <a:pt x="206861" y="0"/>
                </a:lnTo>
                <a:lnTo>
                  <a:pt x="199820" y="800"/>
                </a:lnTo>
                <a:lnTo>
                  <a:pt x="191316" y="2286"/>
                </a:lnTo>
                <a:lnTo>
                  <a:pt x="181836" y="4229"/>
                </a:lnTo>
                <a:lnTo>
                  <a:pt x="173612" y="6477"/>
                </a:lnTo>
                <a:lnTo>
                  <a:pt x="166224" y="8928"/>
                </a:lnTo>
                <a:lnTo>
                  <a:pt x="159394" y="11514"/>
                </a:lnTo>
                <a:lnTo>
                  <a:pt x="152935" y="14191"/>
                </a:lnTo>
                <a:lnTo>
                  <a:pt x="146724" y="16928"/>
                </a:lnTo>
                <a:lnTo>
                  <a:pt x="140679" y="19706"/>
                </a:lnTo>
                <a:lnTo>
                  <a:pt x="113967" y="32716"/>
                </a:lnTo>
                <a:lnTo>
                  <a:pt x="104553" y="36898"/>
                </a:lnTo>
                <a:lnTo>
                  <a:pt x="95420" y="40639"/>
                </a:lnTo>
                <a:lnTo>
                  <a:pt x="86473" y="44085"/>
                </a:lnTo>
                <a:lnTo>
                  <a:pt x="79557" y="48288"/>
                </a:lnTo>
                <a:lnTo>
                  <a:pt x="73993" y="52995"/>
                </a:lnTo>
                <a:lnTo>
                  <a:pt x="64319" y="62351"/>
                </a:lnTo>
                <a:lnTo>
                  <a:pt x="59072" y="66180"/>
                </a:lnTo>
                <a:lnTo>
                  <a:pt x="53669" y="69685"/>
                </a:lnTo>
                <a:lnTo>
                  <a:pt x="45126" y="76119"/>
                </a:lnTo>
                <a:lnTo>
                  <a:pt x="37201" y="83107"/>
                </a:lnTo>
                <a:lnTo>
                  <a:pt x="22982" y="96798"/>
                </a:lnTo>
                <a:lnTo>
                  <a:pt x="15612" y="104045"/>
                </a:lnTo>
                <a:lnTo>
                  <a:pt x="14218" y="107311"/>
                </a:lnTo>
                <a:lnTo>
                  <a:pt x="14242" y="110441"/>
                </a:lnTo>
                <a:lnTo>
                  <a:pt x="15855" y="116458"/>
                </a:lnTo>
                <a:lnTo>
                  <a:pt x="16976" y="126405"/>
                </a:lnTo>
                <a:lnTo>
                  <a:pt x="22150" y="129903"/>
                </a:lnTo>
                <a:lnTo>
                  <a:pt x="29847" y="133681"/>
                </a:lnTo>
                <a:lnTo>
                  <a:pt x="36443" y="135360"/>
                </a:lnTo>
                <a:lnTo>
                  <a:pt x="45090" y="136106"/>
                </a:lnTo>
                <a:lnTo>
                  <a:pt x="50062" y="136305"/>
                </a:lnTo>
                <a:lnTo>
                  <a:pt x="57188" y="135485"/>
                </a:lnTo>
                <a:lnTo>
                  <a:pt x="65748" y="133986"/>
                </a:lnTo>
                <a:lnTo>
                  <a:pt x="75265" y="132034"/>
                </a:lnTo>
                <a:lnTo>
                  <a:pt x="91134" y="130733"/>
                </a:lnTo>
                <a:lnTo>
                  <a:pt x="111239" y="129865"/>
                </a:lnTo>
                <a:lnTo>
                  <a:pt x="172343" y="128645"/>
                </a:lnTo>
                <a:lnTo>
                  <a:pt x="189190" y="128473"/>
                </a:lnTo>
                <a:lnTo>
                  <a:pt x="202327" y="129311"/>
                </a:lnTo>
                <a:lnTo>
                  <a:pt x="212990" y="130823"/>
                </a:lnTo>
                <a:lnTo>
                  <a:pt x="222003" y="132783"/>
                </a:lnTo>
                <a:lnTo>
                  <a:pt x="229917" y="134089"/>
                </a:lnTo>
                <a:lnTo>
                  <a:pt x="237099" y="134960"/>
                </a:lnTo>
                <a:lnTo>
                  <a:pt x="243791" y="135541"/>
                </a:lnTo>
                <a:lnTo>
                  <a:pt x="250157" y="136881"/>
                </a:lnTo>
                <a:lnTo>
                  <a:pt x="256307" y="138726"/>
                </a:lnTo>
                <a:lnTo>
                  <a:pt x="262311" y="140909"/>
                </a:lnTo>
                <a:lnTo>
                  <a:pt x="269172" y="145222"/>
                </a:lnTo>
                <a:lnTo>
                  <a:pt x="276603" y="150955"/>
                </a:lnTo>
                <a:lnTo>
                  <a:pt x="290575" y="163039"/>
                </a:lnTo>
                <a:lnTo>
                  <a:pt x="299960" y="171585"/>
                </a:lnTo>
                <a:lnTo>
                  <a:pt x="307306" y="181099"/>
                </a:lnTo>
                <a:lnTo>
                  <a:pt x="310598" y="186302"/>
                </a:lnTo>
                <a:lnTo>
                  <a:pt x="312793" y="191677"/>
                </a:lnTo>
                <a:lnTo>
                  <a:pt x="314256" y="197164"/>
                </a:lnTo>
                <a:lnTo>
                  <a:pt x="315232" y="202728"/>
                </a:lnTo>
                <a:lnTo>
                  <a:pt x="315882" y="208342"/>
                </a:lnTo>
                <a:lnTo>
                  <a:pt x="316316" y="213990"/>
                </a:lnTo>
                <a:lnTo>
                  <a:pt x="316605" y="219660"/>
                </a:lnTo>
                <a:lnTo>
                  <a:pt x="315845" y="226297"/>
                </a:lnTo>
                <a:lnTo>
                  <a:pt x="314386" y="233580"/>
                </a:lnTo>
                <a:lnTo>
                  <a:pt x="312461" y="241292"/>
                </a:lnTo>
                <a:lnTo>
                  <a:pt x="310225" y="248339"/>
                </a:lnTo>
                <a:lnTo>
                  <a:pt x="307782" y="254942"/>
                </a:lnTo>
                <a:lnTo>
                  <a:pt x="305201" y="261249"/>
                </a:lnTo>
                <a:lnTo>
                  <a:pt x="302527" y="267359"/>
                </a:lnTo>
                <a:lnTo>
                  <a:pt x="297017" y="279227"/>
                </a:lnTo>
                <a:lnTo>
                  <a:pt x="291393" y="288312"/>
                </a:lnTo>
                <a:lnTo>
                  <a:pt x="284766" y="296477"/>
                </a:lnTo>
                <a:lnTo>
                  <a:pt x="275470" y="306456"/>
                </a:lnTo>
                <a:lnTo>
                  <a:pt x="270325" y="309879"/>
                </a:lnTo>
                <a:lnTo>
                  <a:pt x="264989" y="312161"/>
                </a:lnTo>
                <a:lnTo>
                  <a:pt x="259527" y="313682"/>
                </a:lnTo>
                <a:lnTo>
                  <a:pt x="253981" y="315649"/>
                </a:lnTo>
                <a:lnTo>
                  <a:pt x="248378" y="317913"/>
                </a:lnTo>
                <a:lnTo>
                  <a:pt x="242738" y="320375"/>
                </a:lnTo>
                <a:lnTo>
                  <a:pt x="231391" y="325650"/>
                </a:lnTo>
                <a:lnTo>
                  <a:pt x="208585" y="336797"/>
                </a:lnTo>
                <a:lnTo>
                  <a:pt x="202874" y="338679"/>
                </a:lnTo>
                <a:lnTo>
                  <a:pt x="197162" y="339934"/>
                </a:lnTo>
                <a:lnTo>
                  <a:pt x="191449" y="340770"/>
                </a:lnTo>
                <a:lnTo>
                  <a:pt x="185735" y="341327"/>
                </a:lnTo>
                <a:lnTo>
                  <a:pt x="180021" y="341699"/>
                </a:lnTo>
                <a:lnTo>
                  <a:pt x="174307" y="341947"/>
                </a:lnTo>
                <a:lnTo>
                  <a:pt x="143510" y="342296"/>
                </a:lnTo>
                <a:lnTo>
                  <a:pt x="104223" y="342399"/>
                </a:lnTo>
                <a:lnTo>
                  <a:pt x="94247" y="341461"/>
                </a:lnTo>
                <a:lnTo>
                  <a:pt x="86644" y="339883"/>
                </a:lnTo>
                <a:lnTo>
                  <a:pt x="80623" y="337879"/>
                </a:lnTo>
                <a:lnTo>
                  <a:pt x="71846" y="335590"/>
                </a:lnTo>
                <a:lnTo>
                  <a:pt x="49394" y="330507"/>
                </a:lnTo>
                <a:lnTo>
                  <a:pt x="40550" y="327818"/>
                </a:lnTo>
                <a:lnTo>
                  <a:pt x="33701" y="325073"/>
                </a:lnTo>
                <a:lnTo>
                  <a:pt x="28182" y="322290"/>
                </a:lnTo>
                <a:lnTo>
                  <a:pt x="22598" y="320435"/>
                </a:lnTo>
                <a:lnTo>
                  <a:pt x="16971" y="319199"/>
                </a:lnTo>
                <a:lnTo>
                  <a:pt x="0" y="316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98"/>
          <p:cNvSpPr/>
          <p:nvPr/>
        </p:nvSpPr>
        <p:spPr>
          <a:xfrm>
            <a:off x="1940242" y="3094672"/>
            <a:ext cx="814388" cy="420054"/>
          </a:xfrm>
          <a:custGeom>
            <a:avLst/>
            <a:gdLst/>
            <a:ahLst/>
            <a:cxnLst/>
            <a:rect l="0" t="0" r="0" b="0"/>
            <a:pathLst>
              <a:path w="814388" h="420054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4551" y="11932"/>
                </a:lnTo>
                <a:lnTo>
                  <a:pt x="11865" y="17368"/>
                </a:lnTo>
                <a:lnTo>
                  <a:pt x="24153" y="25784"/>
                </a:lnTo>
                <a:lnTo>
                  <a:pt x="31690" y="31462"/>
                </a:lnTo>
                <a:lnTo>
                  <a:pt x="52050" y="42868"/>
                </a:lnTo>
                <a:lnTo>
                  <a:pt x="83518" y="58845"/>
                </a:lnTo>
                <a:lnTo>
                  <a:pt x="101889" y="66793"/>
                </a:lnTo>
                <a:lnTo>
                  <a:pt x="118627" y="74453"/>
                </a:lnTo>
                <a:lnTo>
                  <a:pt x="132415" y="84208"/>
                </a:lnTo>
                <a:lnTo>
                  <a:pt x="155439" y="95859"/>
                </a:lnTo>
                <a:lnTo>
                  <a:pt x="174494" y="104834"/>
                </a:lnTo>
                <a:lnTo>
                  <a:pt x="194710" y="115173"/>
                </a:lnTo>
                <a:lnTo>
                  <a:pt x="223109" y="131704"/>
                </a:lnTo>
                <a:lnTo>
                  <a:pt x="244257" y="142990"/>
                </a:lnTo>
                <a:lnTo>
                  <a:pt x="263816" y="154356"/>
                </a:lnTo>
                <a:lnTo>
                  <a:pt x="273032" y="160054"/>
                </a:lnTo>
                <a:lnTo>
                  <a:pt x="286797" y="167663"/>
                </a:lnTo>
                <a:lnTo>
                  <a:pt x="341623" y="196575"/>
                </a:lnTo>
                <a:lnTo>
                  <a:pt x="412744" y="235397"/>
                </a:lnTo>
                <a:lnTo>
                  <a:pt x="464329" y="261975"/>
                </a:lnTo>
                <a:lnTo>
                  <a:pt x="499635" y="279764"/>
                </a:lnTo>
                <a:lnTo>
                  <a:pt x="530352" y="296425"/>
                </a:lnTo>
                <a:lnTo>
                  <a:pt x="547878" y="306201"/>
                </a:lnTo>
                <a:lnTo>
                  <a:pt x="582591" y="324685"/>
                </a:lnTo>
                <a:lnTo>
                  <a:pt x="599849" y="333614"/>
                </a:lnTo>
                <a:lnTo>
                  <a:pt x="614212" y="340519"/>
                </a:lnTo>
                <a:lnTo>
                  <a:pt x="637791" y="350732"/>
                </a:lnTo>
                <a:lnTo>
                  <a:pt x="657795" y="360986"/>
                </a:lnTo>
                <a:lnTo>
                  <a:pt x="676211" y="370941"/>
                </a:lnTo>
                <a:lnTo>
                  <a:pt x="693921" y="378540"/>
                </a:lnTo>
                <a:lnTo>
                  <a:pt x="711317" y="385093"/>
                </a:lnTo>
                <a:lnTo>
                  <a:pt x="726668" y="391180"/>
                </a:lnTo>
                <a:lnTo>
                  <a:pt x="736666" y="397060"/>
                </a:lnTo>
                <a:lnTo>
                  <a:pt x="749365" y="400309"/>
                </a:lnTo>
                <a:lnTo>
                  <a:pt x="762629" y="402705"/>
                </a:lnTo>
                <a:lnTo>
                  <a:pt x="771698" y="406945"/>
                </a:lnTo>
                <a:lnTo>
                  <a:pt x="785282" y="416476"/>
                </a:lnTo>
                <a:lnTo>
                  <a:pt x="791292" y="418463"/>
                </a:lnTo>
                <a:lnTo>
                  <a:pt x="814387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99"/>
          <p:cNvSpPr/>
          <p:nvPr/>
        </p:nvSpPr>
        <p:spPr>
          <a:xfrm>
            <a:off x="2686050" y="3754754"/>
            <a:ext cx="295815" cy="374356"/>
          </a:xfrm>
          <a:custGeom>
            <a:avLst/>
            <a:gdLst/>
            <a:ahLst/>
            <a:cxnLst/>
            <a:rect l="0" t="0" r="0" b="0"/>
            <a:pathLst>
              <a:path w="295815" h="374356">
                <a:moveTo>
                  <a:pt x="0" y="0"/>
                </a:moveTo>
                <a:lnTo>
                  <a:pt x="0" y="13653"/>
                </a:lnTo>
                <a:lnTo>
                  <a:pt x="1904" y="20532"/>
                </a:lnTo>
                <a:lnTo>
                  <a:pt x="5079" y="27976"/>
                </a:lnTo>
                <a:lnTo>
                  <a:pt x="19312" y="55903"/>
                </a:lnTo>
                <a:lnTo>
                  <a:pt x="22399" y="65844"/>
                </a:lnTo>
                <a:lnTo>
                  <a:pt x="25410" y="78186"/>
                </a:lnTo>
                <a:lnTo>
                  <a:pt x="28370" y="92129"/>
                </a:lnTo>
                <a:lnTo>
                  <a:pt x="31296" y="104282"/>
                </a:lnTo>
                <a:lnTo>
                  <a:pt x="34199" y="115242"/>
                </a:lnTo>
                <a:lnTo>
                  <a:pt x="39964" y="135039"/>
                </a:lnTo>
                <a:lnTo>
                  <a:pt x="45702" y="153362"/>
                </a:lnTo>
                <a:lnTo>
                  <a:pt x="48565" y="161297"/>
                </a:lnTo>
                <a:lnTo>
                  <a:pt x="51427" y="168491"/>
                </a:lnTo>
                <a:lnTo>
                  <a:pt x="54287" y="175193"/>
                </a:lnTo>
                <a:lnTo>
                  <a:pt x="57146" y="182518"/>
                </a:lnTo>
                <a:lnTo>
                  <a:pt x="62863" y="198277"/>
                </a:lnTo>
                <a:lnTo>
                  <a:pt x="80009" y="248700"/>
                </a:lnTo>
                <a:lnTo>
                  <a:pt x="81914" y="256288"/>
                </a:lnTo>
                <a:lnTo>
                  <a:pt x="83185" y="263251"/>
                </a:lnTo>
                <a:lnTo>
                  <a:pt x="84031" y="269799"/>
                </a:lnTo>
                <a:lnTo>
                  <a:pt x="86501" y="281784"/>
                </a:lnTo>
                <a:lnTo>
                  <a:pt x="94324" y="315420"/>
                </a:lnTo>
                <a:lnTo>
                  <a:pt x="97173" y="329343"/>
                </a:lnTo>
                <a:lnTo>
                  <a:pt x="99072" y="340530"/>
                </a:lnTo>
                <a:lnTo>
                  <a:pt x="100338" y="349892"/>
                </a:lnTo>
                <a:lnTo>
                  <a:pt x="101182" y="357087"/>
                </a:lnTo>
                <a:lnTo>
                  <a:pt x="102119" y="367621"/>
                </a:lnTo>
                <a:lnTo>
                  <a:pt x="102647" y="374355"/>
                </a:lnTo>
                <a:lnTo>
                  <a:pt x="102721" y="374348"/>
                </a:lnTo>
                <a:lnTo>
                  <a:pt x="102803" y="371799"/>
                </a:lnTo>
                <a:lnTo>
                  <a:pt x="101873" y="370739"/>
                </a:lnTo>
                <a:lnTo>
                  <a:pt x="100300" y="370032"/>
                </a:lnTo>
                <a:lnTo>
                  <a:pt x="98299" y="369561"/>
                </a:lnTo>
                <a:lnTo>
                  <a:pt x="96965" y="368294"/>
                </a:lnTo>
                <a:lnTo>
                  <a:pt x="96076" y="366497"/>
                </a:lnTo>
                <a:lnTo>
                  <a:pt x="95483" y="364346"/>
                </a:lnTo>
                <a:lnTo>
                  <a:pt x="92284" y="359417"/>
                </a:lnTo>
                <a:lnTo>
                  <a:pt x="90097" y="356769"/>
                </a:lnTo>
                <a:lnTo>
                  <a:pt x="87668" y="346207"/>
                </a:lnTo>
                <a:lnTo>
                  <a:pt x="87020" y="339390"/>
                </a:lnTo>
                <a:lnTo>
                  <a:pt x="86588" y="332940"/>
                </a:lnTo>
                <a:lnTo>
                  <a:pt x="86300" y="326735"/>
                </a:lnTo>
                <a:lnTo>
                  <a:pt x="86108" y="320694"/>
                </a:lnTo>
                <a:lnTo>
                  <a:pt x="87885" y="312856"/>
                </a:lnTo>
                <a:lnTo>
                  <a:pt x="90975" y="303821"/>
                </a:lnTo>
                <a:lnTo>
                  <a:pt x="94940" y="293987"/>
                </a:lnTo>
                <a:lnTo>
                  <a:pt x="99488" y="283621"/>
                </a:lnTo>
                <a:lnTo>
                  <a:pt x="109622" y="261945"/>
                </a:lnTo>
                <a:lnTo>
                  <a:pt x="121486" y="237422"/>
                </a:lnTo>
                <a:lnTo>
                  <a:pt x="127971" y="226806"/>
                </a:lnTo>
                <a:lnTo>
                  <a:pt x="134981" y="217961"/>
                </a:lnTo>
                <a:lnTo>
                  <a:pt x="139517" y="212935"/>
                </a:lnTo>
                <a:lnTo>
                  <a:pt x="144446" y="207679"/>
                </a:lnTo>
                <a:lnTo>
                  <a:pt x="149637" y="203223"/>
                </a:lnTo>
                <a:lnTo>
                  <a:pt x="155003" y="199300"/>
                </a:lnTo>
                <a:lnTo>
                  <a:pt x="160485" y="195731"/>
                </a:lnTo>
                <a:lnTo>
                  <a:pt x="166045" y="192400"/>
                </a:lnTo>
                <a:lnTo>
                  <a:pt x="171656" y="189227"/>
                </a:lnTo>
                <a:lnTo>
                  <a:pt x="177302" y="186159"/>
                </a:lnTo>
                <a:lnTo>
                  <a:pt x="183924" y="184114"/>
                </a:lnTo>
                <a:lnTo>
                  <a:pt x="191196" y="182751"/>
                </a:lnTo>
                <a:lnTo>
                  <a:pt x="198901" y="181841"/>
                </a:lnTo>
                <a:lnTo>
                  <a:pt x="204990" y="181235"/>
                </a:lnTo>
                <a:lnTo>
                  <a:pt x="210003" y="180831"/>
                </a:lnTo>
                <a:lnTo>
                  <a:pt x="214296" y="180562"/>
                </a:lnTo>
                <a:lnTo>
                  <a:pt x="229228" y="180263"/>
                </a:lnTo>
                <a:lnTo>
                  <a:pt x="238543" y="180183"/>
                </a:lnTo>
                <a:lnTo>
                  <a:pt x="245706" y="181082"/>
                </a:lnTo>
                <a:lnTo>
                  <a:pt x="251434" y="182634"/>
                </a:lnTo>
                <a:lnTo>
                  <a:pt x="260338" y="185946"/>
                </a:lnTo>
                <a:lnTo>
                  <a:pt x="267471" y="187418"/>
                </a:lnTo>
                <a:lnTo>
                  <a:pt x="276355" y="193152"/>
                </a:lnTo>
                <a:lnTo>
                  <a:pt x="284749" y="201098"/>
                </a:lnTo>
                <a:lnTo>
                  <a:pt x="288480" y="207805"/>
                </a:lnTo>
                <a:lnTo>
                  <a:pt x="292678" y="219041"/>
                </a:lnTo>
                <a:lnTo>
                  <a:pt x="295131" y="226037"/>
                </a:lnTo>
                <a:lnTo>
                  <a:pt x="295814" y="231654"/>
                </a:lnTo>
                <a:lnTo>
                  <a:pt x="295317" y="236351"/>
                </a:lnTo>
                <a:lnTo>
                  <a:pt x="293176" y="245063"/>
                </a:lnTo>
                <a:lnTo>
                  <a:pt x="292225" y="255284"/>
                </a:lnTo>
                <a:lnTo>
                  <a:pt x="291019" y="259725"/>
                </a:lnTo>
                <a:lnTo>
                  <a:pt x="287139" y="267198"/>
                </a:lnTo>
                <a:lnTo>
                  <a:pt x="282240" y="276235"/>
                </a:lnTo>
                <a:lnTo>
                  <a:pt x="279599" y="281312"/>
                </a:lnTo>
                <a:lnTo>
                  <a:pt x="271586" y="289493"/>
                </a:lnTo>
                <a:lnTo>
                  <a:pt x="266782" y="293008"/>
                </a:lnTo>
                <a:lnTo>
                  <a:pt x="263580" y="296304"/>
                </a:lnTo>
                <a:lnTo>
                  <a:pt x="261445" y="299453"/>
                </a:lnTo>
                <a:lnTo>
                  <a:pt x="260021" y="302506"/>
                </a:lnTo>
                <a:lnTo>
                  <a:pt x="257167" y="305493"/>
                </a:lnTo>
                <a:lnTo>
                  <a:pt x="248916" y="311353"/>
                </a:lnTo>
                <a:lnTo>
                  <a:pt x="242144" y="314249"/>
                </a:lnTo>
                <a:lnTo>
                  <a:pt x="233819" y="317132"/>
                </a:lnTo>
                <a:lnTo>
                  <a:pt x="224459" y="320006"/>
                </a:lnTo>
                <a:lnTo>
                  <a:pt x="216314" y="322876"/>
                </a:lnTo>
                <a:lnTo>
                  <a:pt x="208980" y="325740"/>
                </a:lnTo>
                <a:lnTo>
                  <a:pt x="202184" y="328603"/>
                </a:lnTo>
                <a:lnTo>
                  <a:pt x="193844" y="331464"/>
                </a:lnTo>
                <a:lnTo>
                  <a:pt x="184474" y="334324"/>
                </a:lnTo>
                <a:lnTo>
                  <a:pt x="174418" y="337183"/>
                </a:lnTo>
                <a:lnTo>
                  <a:pt x="166761" y="339089"/>
                </a:lnTo>
                <a:lnTo>
                  <a:pt x="160704" y="340359"/>
                </a:lnTo>
                <a:lnTo>
                  <a:pt x="155713" y="341206"/>
                </a:lnTo>
                <a:lnTo>
                  <a:pt x="150481" y="341771"/>
                </a:lnTo>
                <a:lnTo>
                  <a:pt x="145088" y="342148"/>
                </a:lnTo>
                <a:lnTo>
                  <a:pt x="134968" y="342566"/>
                </a:lnTo>
                <a:lnTo>
                  <a:pt x="127296" y="342752"/>
                </a:lnTo>
                <a:lnTo>
                  <a:pt x="60007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000"/>
          <p:cNvSpPr/>
          <p:nvPr/>
        </p:nvSpPr>
        <p:spPr>
          <a:xfrm>
            <a:off x="3689032" y="3026092"/>
            <a:ext cx="360046" cy="685801"/>
          </a:xfrm>
          <a:custGeom>
            <a:avLst/>
            <a:gdLst/>
            <a:ahLst/>
            <a:cxnLst/>
            <a:rect l="0" t="0" r="0" b="0"/>
            <a:pathLst>
              <a:path w="360046" h="685801">
                <a:moveTo>
                  <a:pt x="360045" y="0"/>
                </a:moveTo>
                <a:lnTo>
                  <a:pt x="360045" y="9102"/>
                </a:lnTo>
                <a:lnTo>
                  <a:pt x="357505" y="18650"/>
                </a:lnTo>
                <a:lnTo>
                  <a:pt x="353260" y="32196"/>
                </a:lnTo>
                <a:lnTo>
                  <a:pt x="351314" y="40027"/>
                </a:lnTo>
                <a:lnTo>
                  <a:pt x="344864" y="56098"/>
                </a:lnTo>
                <a:lnTo>
                  <a:pt x="339646" y="70653"/>
                </a:lnTo>
                <a:lnTo>
                  <a:pt x="331352" y="94912"/>
                </a:lnTo>
                <a:lnTo>
                  <a:pt x="320623" y="111715"/>
                </a:lnTo>
                <a:lnTo>
                  <a:pt x="313761" y="120197"/>
                </a:lnTo>
                <a:lnTo>
                  <a:pt x="307281" y="128709"/>
                </a:lnTo>
                <a:lnTo>
                  <a:pt x="295002" y="145786"/>
                </a:lnTo>
                <a:lnTo>
                  <a:pt x="285735" y="162902"/>
                </a:lnTo>
                <a:lnTo>
                  <a:pt x="276536" y="180986"/>
                </a:lnTo>
                <a:lnTo>
                  <a:pt x="270082" y="191142"/>
                </a:lnTo>
                <a:lnTo>
                  <a:pt x="243744" y="230268"/>
                </a:lnTo>
                <a:lnTo>
                  <a:pt x="237743" y="240189"/>
                </a:lnTo>
                <a:lnTo>
                  <a:pt x="231838" y="250614"/>
                </a:lnTo>
                <a:lnTo>
                  <a:pt x="220197" y="272357"/>
                </a:lnTo>
                <a:lnTo>
                  <a:pt x="208673" y="294720"/>
                </a:lnTo>
                <a:lnTo>
                  <a:pt x="192121" y="324979"/>
                </a:lnTo>
                <a:lnTo>
                  <a:pt x="173969" y="357795"/>
                </a:lnTo>
                <a:lnTo>
                  <a:pt x="159552" y="385080"/>
                </a:lnTo>
                <a:lnTo>
                  <a:pt x="152088" y="396738"/>
                </a:lnTo>
                <a:lnTo>
                  <a:pt x="144255" y="407367"/>
                </a:lnTo>
                <a:lnTo>
                  <a:pt x="136175" y="417310"/>
                </a:lnTo>
                <a:lnTo>
                  <a:pt x="129836" y="427749"/>
                </a:lnTo>
                <a:lnTo>
                  <a:pt x="124657" y="438519"/>
                </a:lnTo>
                <a:lnTo>
                  <a:pt x="115410" y="459692"/>
                </a:lnTo>
                <a:lnTo>
                  <a:pt x="104951" y="478628"/>
                </a:lnTo>
                <a:lnTo>
                  <a:pt x="97590" y="490535"/>
                </a:lnTo>
                <a:lnTo>
                  <a:pt x="79251" y="519006"/>
                </a:lnTo>
                <a:lnTo>
                  <a:pt x="71884" y="531741"/>
                </a:lnTo>
                <a:lnTo>
                  <a:pt x="66020" y="543089"/>
                </a:lnTo>
                <a:lnTo>
                  <a:pt x="56012" y="563318"/>
                </a:lnTo>
                <a:lnTo>
                  <a:pt x="45214" y="581834"/>
                </a:lnTo>
                <a:lnTo>
                  <a:pt x="38716" y="594582"/>
                </a:lnTo>
                <a:lnTo>
                  <a:pt x="31525" y="609748"/>
                </a:lnTo>
                <a:lnTo>
                  <a:pt x="23874" y="626526"/>
                </a:lnTo>
                <a:lnTo>
                  <a:pt x="12833" y="647708"/>
                </a:lnTo>
                <a:lnTo>
                  <a:pt x="5704" y="660298"/>
                </a:lnTo>
                <a:lnTo>
                  <a:pt x="2535" y="669068"/>
                </a:lnTo>
                <a:lnTo>
                  <a:pt x="0" y="6858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001"/>
          <p:cNvSpPr/>
          <p:nvPr/>
        </p:nvSpPr>
        <p:spPr>
          <a:xfrm>
            <a:off x="3561033" y="3823687"/>
            <a:ext cx="376602" cy="273340"/>
          </a:xfrm>
          <a:custGeom>
            <a:avLst/>
            <a:gdLst/>
            <a:ahLst/>
            <a:cxnLst/>
            <a:rect l="0" t="0" r="0" b="0"/>
            <a:pathLst>
              <a:path w="376602" h="273340">
                <a:moveTo>
                  <a:pt x="179434" y="8220"/>
                </a:moveTo>
                <a:lnTo>
                  <a:pt x="170333" y="3669"/>
                </a:lnTo>
                <a:lnTo>
                  <a:pt x="163324" y="1435"/>
                </a:lnTo>
                <a:lnTo>
                  <a:pt x="154023" y="177"/>
                </a:lnTo>
                <a:lnTo>
                  <a:pt x="151063" y="0"/>
                </a:lnTo>
                <a:lnTo>
                  <a:pt x="142695" y="2344"/>
                </a:lnTo>
                <a:lnTo>
                  <a:pt x="132625" y="6561"/>
                </a:lnTo>
                <a:lnTo>
                  <a:pt x="121800" y="11610"/>
                </a:lnTo>
                <a:lnTo>
                  <a:pt x="104996" y="19808"/>
                </a:lnTo>
                <a:lnTo>
                  <a:pt x="98376" y="23565"/>
                </a:lnTo>
                <a:lnTo>
                  <a:pt x="91105" y="27975"/>
                </a:lnTo>
                <a:lnTo>
                  <a:pt x="83401" y="32820"/>
                </a:lnTo>
                <a:lnTo>
                  <a:pt x="75407" y="39860"/>
                </a:lnTo>
                <a:lnTo>
                  <a:pt x="67220" y="48363"/>
                </a:lnTo>
                <a:lnTo>
                  <a:pt x="58904" y="57842"/>
                </a:lnTo>
                <a:lnTo>
                  <a:pt x="50504" y="67972"/>
                </a:lnTo>
                <a:lnTo>
                  <a:pt x="33549" y="89386"/>
                </a:lnTo>
                <a:lnTo>
                  <a:pt x="26932" y="98526"/>
                </a:lnTo>
                <a:lnTo>
                  <a:pt x="21569" y="106524"/>
                </a:lnTo>
                <a:lnTo>
                  <a:pt x="17040" y="113761"/>
                </a:lnTo>
                <a:lnTo>
                  <a:pt x="13069" y="120491"/>
                </a:lnTo>
                <a:lnTo>
                  <a:pt x="9469" y="126882"/>
                </a:lnTo>
                <a:lnTo>
                  <a:pt x="6117" y="133048"/>
                </a:lnTo>
                <a:lnTo>
                  <a:pt x="3881" y="139064"/>
                </a:lnTo>
                <a:lnTo>
                  <a:pt x="2392" y="144979"/>
                </a:lnTo>
                <a:lnTo>
                  <a:pt x="1398" y="150828"/>
                </a:lnTo>
                <a:lnTo>
                  <a:pt x="736" y="156632"/>
                </a:lnTo>
                <a:lnTo>
                  <a:pt x="294" y="162406"/>
                </a:lnTo>
                <a:lnTo>
                  <a:pt x="0" y="168161"/>
                </a:lnTo>
                <a:lnTo>
                  <a:pt x="756" y="173902"/>
                </a:lnTo>
                <a:lnTo>
                  <a:pt x="2213" y="179635"/>
                </a:lnTo>
                <a:lnTo>
                  <a:pt x="4137" y="185362"/>
                </a:lnTo>
                <a:lnTo>
                  <a:pt x="6372" y="191085"/>
                </a:lnTo>
                <a:lnTo>
                  <a:pt x="8814" y="196805"/>
                </a:lnTo>
                <a:lnTo>
                  <a:pt x="11395" y="202523"/>
                </a:lnTo>
                <a:lnTo>
                  <a:pt x="14068" y="209193"/>
                </a:lnTo>
                <a:lnTo>
                  <a:pt x="19578" y="224224"/>
                </a:lnTo>
                <a:lnTo>
                  <a:pt x="23333" y="230327"/>
                </a:lnTo>
                <a:lnTo>
                  <a:pt x="27742" y="235350"/>
                </a:lnTo>
                <a:lnTo>
                  <a:pt x="32586" y="239650"/>
                </a:lnTo>
                <a:lnTo>
                  <a:pt x="39625" y="244422"/>
                </a:lnTo>
                <a:lnTo>
                  <a:pt x="48128" y="249508"/>
                </a:lnTo>
                <a:lnTo>
                  <a:pt x="57606" y="254803"/>
                </a:lnTo>
                <a:lnTo>
                  <a:pt x="67736" y="259287"/>
                </a:lnTo>
                <a:lnTo>
                  <a:pt x="78299" y="263228"/>
                </a:lnTo>
                <a:lnTo>
                  <a:pt x="89151" y="266808"/>
                </a:lnTo>
                <a:lnTo>
                  <a:pt x="98290" y="269194"/>
                </a:lnTo>
                <a:lnTo>
                  <a:pt x="106288" y="270785"/>
                </a:lnTo>
                <a:lnTo>
                  <a:pt x="113525" y="271846"/>
                </a:lnTo>
                <a:lnTo>
                  <a:pt x="121208" y="272553"/>
                </a:lnTo>
                <a:lnTo>
                  <a:pt x="129186" y="273025"/>
                </a:lnTo>
                <a:lnTo>
                  <a:pt x="137363" y="273339"/>
                </a:lnTo>
                <a:lnTo>
                  <a:pt x="144719" y="272596"/>
                </a:lnTo>
                <a:lnTo>
                  <a:pt x="151528" y="271148"/>
                </a:lnTo>
                <a:lnTo>
                  <a:pt x="157973" y="269231"/>
                </a:lnTo>
                <a:lnTo>
                  <a:pt x="165126" y="267952"/>
                </a:lnTo>
                <a:lnTo>
                  <a:pt x="172753" y="267100"/>
                </a:lnTo>
                <a:lnTo>
                  <a:pt x="180695" y="266531"/>
                </a:lnTo>
                <a:lnTo>
                  <a:pt x="187895" y="265200"/>
                </a:lnTo>
                <a:lnTo>
                  <a:pt x="194600" y="263360"/>
                </a:lnTo>
                <a:lnTo>
                  <a:pt x="200974" y="261181"/>
                </a:lnTo>
                <a:lnTo>
                  <a:pt x="220758" y="253680"/>
                </a:lnTo>
                <a:lnTo>
                  <a:pt x="243520" y="244948"/>
                </a:lnTo>
                <a:lnTo>
                  <a:pt x="263162" y="237892"/>
                </a:lnTo>
                <a:lnTo>
                  <a:pt x="271448" y="233725"/>
                </a:lnTo>
                <a:lnTo>
                  <a:pt x="278876" y="229042"/>
                </a:lnTo>
                <a:lnTo>
                  <a:pt x="285734" y="224015"/>
                </a:lnTo>
                <a:lnTo>
                  <a:pt x="292211" y="219711"/>
                </a:lnTo>
                <a:lnTo>
                  <a:pt x="298433" y="215889"/>
                </a:lnTo>
                <a:lnTo>
                  <a:pt x="304487" y="212388"/>
                </a:lnTo>
                <a:lnTo>
                  <a:pt x="313285" y="208150"/>
                </a:lnTo>
                <a:lnTo>
                  <a:pt x="323913" y="203419"/>
                </a:lnTo>
                <a:lnTo>
                  <a:pt x="335761" y="198360"/>
                </a:lnTo>
                <a:lnTo>
                  <a:pt x="344612" y="194988"/>
                </a:lnTo>
                <a:lnTo>
                  <a:pt x="351465" y="192739"/>
                </a:lnTo>
                <a:lnTo>
                  <a:pt x="356986" y="191241"/>
                </a:lnTo>
                <a:lnTo>
                  <a:pt x="360667" y="189289"/>
                </a:lnTo>
                <a:lnTo>
                  <a:pt x="363121" y="187035"/>
                </a:lnTo>
                <a:lnTo>
                  <a:pt x="364757" y="184580"/>
                </a:lnTo>
                <a:lnTo>
                  <a:pt x="366800" y="182944"/>
                </a:lnTo>
                <a:lnTo>
                  <a:pt x="369115" y="181853"/>
                </a:lnTo>
                <a:lnTo>
                  <a:pt x="376601" y="1796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02"/>
          <p:cNvSpPr/>
          <p:nvPr/>
        </p:nvSpPr>
        <p:spPr>
          <a:xfrm>
            <a:off x="4120040" y="3086100"/>
            <a:ext cx="220503" cy="625793"/>
          </a:xfrm>
          <a:custGeom>
            <a:avLst/>
            <a:gdLst/>
            <a:ahLst/>
            <a:cxnLst/>
            <a:rect l="0" t="0" r="0" b="0"/>
            <a:pathLst>
              <a:path w="220503" h="625793">
                <a:moveTo>
                  <a:pt x="14762" y="0"/>
                </a:moveTo>
                <a:lnTo>
                  <a:pt x="5660" y="9101"/>
                </a:lnTo>
                <a:lnTo>
                  <a:pt x="2979" y="12735"/>
                </a:lnTo>
                <a:lnTo>
                  <a:pt x="0" y="19312"/>
                </a:lnTo>
                <a:lnTo>
                  <a:pt x="158" y="22399"/>
                </a:lnTo>
                <a:lnTo>
                  <a:pt x="1216" y="25410"/>
                </a:lnTo>
                <a:lnTo>
                  <a:pt x="2874" y="28370"/>
                </a:lnTo>
                <a:lnTo>
                  <a:pt x="4716" y="36739"/>
                </a:lnTo>
                <a:lnTo>
                  <a:pt x="6487" y="46808"/>
                </a:lnTo>
                <a:lnTo>
                  <a:pt x="12840" y="66044"/>
                </a:lnTo>
                <a:lnTo>
                  <a:pt x="15385" y="76415"/>
                </a:lnTo>
                <a:lnTo>
                  <a:pt x="18035" y="88091"/>
                </a:lnTo>
                <a:lnTo>
                  <a:pt x="19802" y="98732"/>
                </a:lnTo>
                <a:lnTo>
                  <a:pt x="21764" y="118176"/>
                </a:lnTo>
                <a:lnTo>
                  <a:pt x="26098" y="132124"/>
                </a:lnTo>
                <a:lnTo>
                  <a:pt x="32796" y="149042"/>
                </a:lnTo>
                <a:lnTo>
                  <a:pt x="41073" y="167941"/>
                </a:lnTo>
                <a:lnTo>
                  <a:pt x="49448" y="189113"/>
                </a:lnTo>
                <a:lnTo>
                  <a:pt x="66373" y="235498"/>
                </a:lnTo>
                <a:lnTo>
                  <a:pt x="73935" y="254153"/>
                </a:lnTo>
                <a:lnTo>
                  <a:pt x="80880" y="269448"/>
                </a:lnTo>
                <a:lnTo>
                  <a:pt x="87416" y="282502"/>
                </a:lnTo>
                <a:lnTo>
                  <a:pt x="92726" y="295014"/>
                </a:lnTo>
                <a:lnTo>
                  <a:pt x="97218" y="307166"/>
                </a:lnTo>
                <a:lnTo>
                  <a:pt x="115822" y="363146"/>
                </a:lnTo>
                <a:lnTo>
                  <a:pt x="121188" y="376400"/>
                </a:lnTo>
                <a:lnTo>
                  <a:pt x="126670" y="388093"/>
                </a:lnTo>
                <a:lnTo>
                  <a:pt x="132230" y="398746"/>
                </a:lnTo>
                <a:lnTo>
                  <a:pt x="136889" y="408706"/>
                </a:lnTo>
                <a:lnTo>
                  <a:pt x="140947" y="418203"/>
                </a:lnTo>
                <a:lnTo>
                  <a:pt x="144606" y="427392"/>
                </a:lnTo>
                <a:lnTo>
                  <a:pt x="151210" y="445222"/>
                </a:lnTo>
                <a:lnTo>
                  <a:pt x="162824" y="478945"/>
                </a:lnTo>
                <a:lnTo>
                  <a:pt x="167762" y="493604"/>
                </a:lnTo>
                <a:lnTo>
                  <a:pt x="172007" y="505281"/>
                </a:lnTo>
                <a:lnTo>
                  <a:pt x="175790" y="514972"/>
                </a:lnTo>
                <a:lnTo>
                  <a:pt x="182533" y="532724"/>
                </a:lnTo>
                <a:lnTo>
                  <a:pt x="185664" y="542792"/>
                </a:lnTo>
                <a:lnTo>
                  <a:pt x="190731" y="562233"/>
                </a:lnTo>
                <a:lnTo>
                  <a:pt x="192983" y="577224"/>
                </a:lnTo>
                <a:lnTo>
                  <a:pt x="198802" y="596373"/>
                </a:lnTo>
                <a:lnTo>
                  <a:pt x="203410" y="613066"/>
                </a:lnTo>
                <a:lnTo>
                  <a:pt x="205297" y="616356"/>
                </a:lnTo>
                <a:lnTo>
                  <a:pt x="220502" y="6257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003"/>
          <p:cNvSpPr/>
          <p:nvPr/>
        </p:nvSpPr>
        <p:spPr>
          <a:xfrm>
            <a:off x="4273336" y="3841671"/>
            <a:ext cx="271378" cy="272261"/>
          </a:xfrm>
          <a:custGeom>
            <a:avLst/>
            <a:gdLst/>
            <a:ahLst/>
            <a:cxnLst/>
            <a:rect l="0" t="0" r="0" b="0"/>
            <a:pathLst>
              <a:path w="271378" h="272261">
                <a:moveTo>
                  <a:pt x="161504" y="7381"/>
                </a:moveTo>
                <a:lnTo>
                  <a:pt x="147851" y="2830"/>
                </a:lnTo>
                <a:lnTo>
                  <a:pt x="142877" y="1490"/>
                </a:lnTo>
                <a:lnTo>
                  <a:pt x="134810" y="0"/>
                </a:lnTo>
                <a:lnTo>
                  <a:pt x="131326" y="555"/>
                </a:lnTo>
                <a:lnTo>
                  <a:pt x="124913" y="3712"/>
                </a:lnTo>
                <a:lnTo>
                  <a:pt x="120917" y="4935"/>
                </a:lnTo>
                <a:lnTo>
                  <a:pt x="116349" y="5751"/>
                </a:lnTo>
                <a:lnTo>
                  <a:pt x="111398" y="6294"/>
                </a:lnTo>
                <a:lnTo>
                  <a:pt x="106192" y="7609"/>
                </a:lnTo>
                <a:lnTo>
                  <a:pt x="100817" y="9438"/>
                </a:lnTo>
                <a:lnTo>
                  <a:pt x="95328" y="11610"/>
                </a:lnTo>
                <a:lnTo>
                  <a:pt x="89764" y="14010"/>
                </a:lnTo>
                <a:lnTo>
                  <a:pt x="78502" y="19217"/>
                </a:lnTo>
                <a:lnTo>
                  <a:pt x="73784" y="21940"/>
                </a:lnTo>
                <a:lnTo>
                  <a:pt x="66002" y="27504"/>
                </a:lnTo>
                <a:lnTo>
                  <a:pt x="61641" y="30321"/>
                </a:lnTo>
                <a:lnTo>
                  <a:pt x="56828" y="33152"/>
                </a:lnTo>
                <a:lnTo>
                  <a:pt x="51715" y="35992"/>
                </a:lnTo>
                <a:lnTo>
                  <a:pt x="43494" y="41687"/>
                </a:lnTo>
                <a:lnTo>
                  <a:pt x="35712" y="48346"/>
                </a:lnTo>
                <a:lnTo>
                  <a:pt x="25904" y="57655"/>
                </a:lnTo>
                <a:lnTo>
                  <a:pt x="14223" y="69056"/>
                </a:lnTo>
                <a:lnTo>
                  <a:pt x="11881" y="72310"/>
                </a:lnTo>
                <a:lnTo>
                  <a:pt x="9280" y="78466"/>
                </a:lnTo>
                <a:lnTo>
                  <a:pt x="5583" y="84377"/>
                </a:lnTo>
                <a:lnTo>
                  <a:pt x="3264" y="87286"/>
                </a:lnTo>
                <a:lnTo>
                  <a:pt x="1718" y="90179"/>
                </a:lnTo>
                <a:lnTo>
                  <a:pt x="0" y="95932"/>
                </a:lnTo>
                <a:lnTo>
                  <a:pt x="494" y="99753"/>
                </a:lnTo>
                <a:lnTo>
                  <a:pt x="1777" y="104205"/>
                </a:lnTo>
                <a:lnTo>
                  <a:pt x="6127" y="115936"/>
                </a:lnTo>
                <a:lnTo>
                  <a:pt x="11432" y="122519"/>
                </a:lnTo>
                <a:lnTo>
                  <a:pt x="14783" y="124145"/>
                </a:lnTo>
                <a:lnTo>
                  <a:pt x="18923" y="125228"/>
                </a:lnTo>
                <a:lnTo>
                  <a:pt x="23587" y="125951"/>
                </a:lnTo>
                <a:lnTo>
                  <a:pt x="31310" y="126754"/>
                </a:lnTo>
                <a:lnTo>
                  <a:pt x="34703" y="126968"/>
                </a:lnTo>
                <a:lnTo>
                  <a:pt x="51173" y="127206"/>
                </a:lnTo>
                <a:lnTo>
                  <a:pt x="62232" y="127269"/>
                </a:lnTo>
                <a:lnTo>
                  <a:pt x="76272" y="126359"/>
                </a:lnTo>
                <a:lnTo>
                  <a:pt x="92300" y="124800"/>
                </a:lnTo>
                <a:lnTo>
                  <a:pt x="109653" y="122808"/>
                </a:lnTo>
                <a:lnTo>
                  <a:pt x="125984" y="122432"/>
                </a:lnTo>
                <a:lnTo>
                  <a:pt x="141634" y="123135"/>
                </a:lnTo>
                <a:lnTo>
                  <a:pt x="156830" y="124555"/>
                </a:lnTo>
                <a:lnTo>
                  <a:pt x="169817" y="125502"/>
                </a:lnTo>
                <a:lnTo>
                  <a:pt x="181334" y="126134"/>
                </a:lnTo>
                <a:lnTo>
                  <a:pt x="191869" y="126554"/>
                </a:lnTo>
                <a:lnTo>
                  <a:pt x="200797" y="127787"/>
                </a:lnTo>
                <a:lnTo>
                  <a:pt x="208654" y="129562"/>
                </a:lnTo>
                <a:lnTo>
                  <a:pt x="215797" y="131698"/>
                </a:lnTo>
                <a:lnTo>
                  <a:pt x="221512" y="134074"/>
                </a:lnTo>
                <a:lnTo>
                  <a:pt x="226274" y="136610"/>
                </a:lnTo>
                <a:lnTo>
                  <a:pt x="230401" y="139254"/>
                </a:lnTo>
                <a:lnTo>
                  <a:pt x="236011" y="141969"/>
                </a:lnTo>
                <a:lnTo>
                  <a:pt x="242607" y="144731"/>
                </a:lnTo>
                <a:lnTo>
                  <a:pt x="249863" y="147526"/>
                </a:lnTo>
                <a:lnTo>
                  <a:pt x="254700" y="150341"/>
                </a:lnTo>
                <a:lnTo>
                  <a:pt x="257924" y="153170"/>
                </a:lnTo>
                <a:lnTo>
                  <a:pt x="262460" y="159806"/>
                </a:lnTo>
                <a:lnTo>
                  <a:pt x="265002" y="164243"/>
                </a:lnTo>
                <a:lnTo>
                  <a:pt x="267650" y="169105"/>
                </a:lnTo>
                <a:lnTo>
                  <a:pt x="269416" y="175205"/>
                </a:lnTo>
                <a:lnTo>
                  <a:pt x="270592" y="182129"/>
                </a:lnTo>
                <a:lnTo>
                  <a:pt x="271377" y="189602"/>
                </a:lnTo>
                <a:lnTo>
                  <a:pt x="269995" y="196489"/>
                </a:lnTo>
                <a:lnTo>
                  <a:pt x="267169" y="202986"/>
                </a:lnTo>
                <a:lnTo>
                  <a:pt x="263379" y="209222"/>
                </a:lnTo>
                <a:lnTo>
                  <a:pt x="259901" y="215284"/>
                </a:lnTo>
                <a:lnTo>
                  <a:pt x="253496" y="227100"/>
                </a:lnTo>
                <a:lnTo>
                  <a:pt x="250454" y="231965"/>
                </a:lnTo>
                <a:lnTo>
                  <a:pt x="244535" y="239912"/>
                </a:lnTo>
                <a:lnTo>
                  <a:pt x="236189" y="246618"/>
                </a:lnTo>
                <a:lnTo>
                  <a:pt x="218240" y="258289"/>
                </a:lnTo>
                <a:lnTo>
                  <a:pt x="210758" y="263235"/>
                </a:lnTo>
                <a:lnTo>
                  <a:pt x="202912" y="266533"/>
                </a:lnTo>
                <a:lnTo>
                  <a:pt x="194824" y="268731"/>
                </a:lnTo>
                <a:lnTo>
                  <a:pt x="186575" y="270197"/>
                </a:lnTo>
                <a:lnTo>
                  <a:pt x="177265" y="271174"/>
                </a:lnTo>
                <a:lnTo>
                  <a:pt x="167249" y="271826"/>
                </a:lnTo>
                <a:lnTo>
                  <a:pt x="156761" y="272260"/>
                </a:lnTo>
                <a:lnTo>
                  <a:pt x="146912" y="271597"/>
                </a:lnTo>
                <a:lnTo>
                  <a:pt x="137488" y="270203"/>
                </a:lnTo>
                <a:lnTo>
                  <a:pt x="128348" y="268320"/>
                </a:lnTo>
                <a:lnTo>
                  <a:pt x="121303" y="267066"/>
                </a:lnTo>
                <a:lnTo>
                  <a:pt x="115653" y="266229"/>
                </a:lnTo>
                <a:lnTo>
                  <a:pt x="101496" y="2645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04"/>
          <p:cNvSpPr/>
          <p:nvPr/>
        </p:nvSpPr>
        <p:spPr>
          <a:xfrm>
            <a:off x="4109084" y="3103245"/>
            <a:ext cx="720092" cy="548641"/>
          </a:xfrm>
          <a:custGeom>
            <a:avLst/>
            <a:gdLst/>
            <a:ahLst/>
            <a:cxnLst/>
            <a:rect l="0" t="0" r="0" b="0"/>
            <a:pathLst>
              <a:path w="720092" h="548641">
                <a:moveTo>
                  <a:pt x="0" y="0"/>
                </a:moveTo>
                <a:lnTo>
                  <a:pt x="13653" y="9101"/>
                </a:lnTo>
                <a:lnTo>
                  <a:pt x="22896" y="18650"/>
                </a:lnTo>
                <a:lnTo>
                  <a:pt x="26694" y="23863"/>
                </a:lnTo>
                <a:lnTo>
                  <a:pt x="30179" y="27339"/>
                </a:lnTo>
                <a:lnTo>
                  <a:pt x="33455" y="29656"/>
                </a:lnTo>
                <a:lnTo>
                  <a:pt x="36591" y="31200"/>
                </a:lnTo>
                <a:lnTo>
                  <a:pt x="55312" y="46415"/>
                </a:lnTo>
                <a:lnTo>
                  <a:pt x="76503" y="60319"/>
                </a:lnTo>
                <a:lnTo>
                  <a:pt x="105757" y="80783"/>
                </a:lnTo>
                <a:lnTo>
                  <a:pt x="135903" y="103213"/>
                </a:lnTo>
                <a:lnTo>
                  <a:pt x="150610" y="114529"/>
                </a:lnTo>
                <a:lnTo>
                  <a:pt x="174570" y="132182"/>
                </a:lnTo>
                <a:lnTo>
                  <a:pt x="194745" y="146377"/>
                </a:lnTo>
                <a:lnTo>
                  <a:pt x="213236" y="159036"/>
                </a:lnTo>
                <a:lnTo>
                  <a:pt x="246220" y="183713"/>
                </a:lnTo>
                <a:lnTo>
                  <a:pt x="283738" y="212142"/>
                </a:lnTo>
                <a:lnTo>
                  <a:pt x="309939" y="231128"/>
                </a:lnTo>
                <a:lnTo>
                  <a:pt x="320926" y="239810"/>
                </a:lnTo>
                <a:lnTo>
                  <a:pt x="331108" y="248456"/>
                </a:lnTo>
                <a:lnTo>
                  <a:pt x="350042" y="264730"/>
                </a:lnTo>
                <a:lnTo>
                  <a:pt x="367982" y="278312"/>
                </a:lnTo>
                <a:lnTo>
                  <a:pt x="385480" y="290699"/>
                </a:lnTo>
                <a:lnTo>
                  <a:pt x="419997" y="314173"/>
                </a:lnTo>
                <a:lnTo>
                  <a:pt x="437173" y="328227"/>
                </a:lnTo>
                <a:lnTo>
                  <a:pt x="454332" y="343046"/>
                </a:lnTo>
                <a:lnTo>
                  <a:pt x="471483" y="355982"/>
                </a:lnTo>
                <a:lnTo>
                  <a:pt x="486090" y="368081"/>
                </a:lnTo>
                <a:lnTo>
                  <a:pt x="500838" y="379809"/>
                </a:lnTo>
                <a:lnTo>
                  <a:pt x="520092" y="391371"/>
                </a:lnTo>
                <a:lnTo>
                  <a:pt x="536270" y="402860"/>
                </a:lnTo>
                <a:lnTo>
                  <a:pt x="550763" y="414316"/>
                </a:lnTo>
                <a:lnTo>
                  <a:pt x="566729" y="425758"/>
                </a:lnTo>
                <a:lnTo>
                  <a:pt x="580810" y="437193"/>
                </a:lnTo>
                <a:lnTo>
                  <a:pt x="594370" y="448625"/>
                </a:lnTo>
                <a:lnTo>
                  <a:pt x="609922" y="460056"/>
                </a:lnTo>
                <a:lnTo>
                  <a:pt x="626360" y="474027"/>
                </a:lnTo>
                <a:lnTo>
                  <a:pt x="642238" y="487856"/>
                </a:lnTo>
                <a:lnTo>
                  <a:pt x="660934" y="500997"/>
                </a:lnTo>
                <a:lnTo>
                  <a:pt x="678807" y="513970"/>
                </a:lnTo>
                <a:lnTo>
                  <a:pt x="692301" y="522810"/>
                </a:lnTo>
                <a:lnTo>
                  <a:pt x="711261" y="539886"/>
                </a:lnTo>
                <a:lnTo>
                  <a:pt x="720091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05"/>
          <p:cNvSpPr/>
          <p:nvPr/>
        </p:nvSpPr>
        <p:spPr>
          <a:xfrm>
            <a:off x="4829175" y="3754754"/>
            <a:ext cx="272455" cy="291384"/>
          </a:xfrm>
          <a:custGeom>
            <a:avLst/>
            <a:gdLst/>
            <a:ahLst/>
            <a:cxnLst/>
            <a:rect l="0" t="0" r="0" b="0"/>
            <a:pathLst>
              <a:path w="272455" h="291384">
                <a:moveTo>
                  <a:pt x="0" y="0"/>
                </a:moveTo>
                <a:lnTo>
                  <a:pt x="4550" y="13653"/>
                </a:lnTo>
                <a:lnTo>
                  <a:pt x="34912" y="112120"/>
                </a:lnTo>
                <a:lnTo>
                  <a:pt x="37562" y="122372"/>
                </a:lnTo>
                <a:lnTo>
                  <a:pt x="39329" y="131111"/>
                </a:lnTo>
                <a:lnTo>
                  <a:pt x="40506" y="138843"/>
                </a:lnTo>
                <a:lnTo>
                  <a:pt x="42244" y="146855"/>
                </a:lnTo>
                <a:lnTo>
                  <a:pt x="44355" y="155053"/>
                </a:lnTo>
                <a:lnTo>
                  <a:pt x="46715" y="163377"/>
                </a:lnTo>
                <a:lnTo>
                  <a:pt x="48288" y="170831"/>
                </a:lnTo>
                <a:lnTo>
                  <a:pt x="49337" y="177705"/>
                </a:lnTo>
                <a:lnTo>
                  <a:pt x="50036" y="184192"/>
                </a:lnTo>
                <a:lnTo>
                  <a:pt x="51455" y="192328"/>
                </a:lnTo>
                <a:lnTo>
                  <a:pt x="53353" y="201561"/>
                </a:lnTo>
                <a:lnTo>
                  <a:pt x="55571" y="211527"/>
                </a:lnTo>
                <a:lnTo>
                  <a:pt x="58002" y="220076"/>
                </a:lnTo>
                <a:lnTo>
                  <a:pt x="60576" y="227680"/>
                </a:lnTo>
                <a:lnTo>
                  <a:pt x="63244" y="234654"/>
                </a:lnTo>
                <a:lnTo>
                  <a:pt x="68748" y="250024"/>
                </a:lnTo>
                <a:lnTo>
                  <a:pt x="71549" y="258123"/>
                </a:lnTo>
                <a:lnTo>
                  <a:pt x="74369" y="265427"/>
                </a:lnTo>
                <a:lnTo>
                  <a:pt x="77202" y="272202"/>
                </a:lnTo>
                <a:lnTo>
                  <a:pt x="84041" y="287660"/>
                </a:lnTo>
                <a:lnTo>
                  <a:pt x="85554" y="288929"/>
                </a:lnTo>
                <a:lnTo>
                  <a:pt x="87517" y="289774"/>
                </a:lnTo>
                <a:lnTo>
                  <a:pt x="92957" y="291132"/>
                </a:lnTo>
                <a:lnTo>
                  <a:pt x="93404" y="287433"/>
                </a:lnTo>
                <a:lnTo>
                  <a:pt x="93702" y="281157"/>
                </a:lnTo>
                <a:lnTo>
                  <a:pt x="93900" y="273164"/>
                </a:lnTo>
                <a:lnTo>
                  <a:pt x="95937" y="261167"/>
                </a:lnTo>
                <a:lnTo>
                  <a:pt x="99201" y="246501"/>
                </a:lnTo>
                <a:lnTo>
                  <a:pt x="103281" y="230057"/>
                </a:lnTo>
                <a:lnTo>
                  <a:pt x="106954" y="218141"/>
                </a:lnTo>
                <a:lnTo>
                  <a:pt x="110355" y="209245"/>
                </a:lnTo>
                <a:lnTo>
                  <a:pt x="113575" y="202362"/>
                </a:lnTo>
                <a:lnTo>
                  <a:pt x="116674" y="194916"/>
                </a:lnTo>
                <a:lnTo>
                  <a:pt x="119693" y="187094"/>
                </a:lnTo>
                <a:lnTo>
                  <a:pt x="122657" y="179022"/>
                </a:lnTo>
                <a:lnTo>
                  <a:pt x="125586" y="171736"/>
                </a:lnTo>
                <a:lnTo>
                  <a:pt x="128492" y="164973"/>
                </a:lnTo>
                <a:lnTo>
                  <a:pt x="131381" y="158560"/>
                </a:lnTo>
                <a:lnTo>
                  <a:pt x="134260" y="153332"/>
                </a:lnTo>
                <a:lnTo>
                  <a:pt x="139998" y="144983"/>
                </a:lnTo>
                <a:lnTo>
                  <a:pt x="144767" y="141423"/>
                </a:lnTo>
                <a:lnTo>
                  <a:pt x="150803" y="138097"/>
                </a:lnTo>
                <a:lnTo>
                  <a:pt x="157686" y="134927"/>
                </a:lnTo>
                <a:lnTo>
                  <a:pt x="163226" y="131862"/>
                </a:lnTo>
                <a:lnTo>
                  <a:pt x="167872" y="128866"/>
                </a:lnTo>
                <a:lnTo>
                  <a:pt x="171922" y="125916"/>
                </a:lnTo>
                <a:lnTo>
                  <a:pt x="177480" y="123949"/>
                </a:lnTo>
                <a:lnTo>
                  <a:pt x="184043" y="122638"/>
                </a:lnTo>
                <a:lnTo>
                  <a:pt x="191274" y="121764"/>
                </a:lnTo>
                <a:lnTo>
                  <a:pt x="197049" y="121181"/>
                </a:lnTo>
                <a:lnTo>
                  <a:pt x="201851" y="120793"/>
                </a:lnTo>
                <a:lnTo>
                  <a:pt x="206005" y="120533"/>
                </a:lnTo>
                <a:lnTo>
                  <a:pt x="211632" y="121314"/>
                </a:lnTo>
                <a:lnTo>
                  <a:pt x="218240" y="122786"/>
                </a:lnTo>
                <a:lnTo>
                  <a:pt x="225503" y="124720"/>
                </a:lnTo>
                <a:lnTo>
                  <a:pt x="232250" y="128867"/>
                </a:lnTo>
                <a:lnTo>
                  <a:pt x="238654" y="134489"/>
                </a:lnTo>
                <a:lnTo>
                  <a:pt x="244827" y="141095"/>
                </a:lnTo>
                <a:lnTo>
                  <a:pt x="249895" y="147403"/>
                </a:lnTo>
                <a:lnTo>
                  <a:pt x="254227" y="153514"/>
                </a:lnTo>
                <a:lnTo>
                  <a:pt x="258067" y="159493"/>
                </a:lnTo>
                <a:lnTo>
                  <a:pt x="261580" y="165384"/>
                </a:lnTo>
                <a:lnTo>
                  <a:pt x="264874" y="171216"/>
                </a:lnTo>
                <a:lnTo>
                  <a:pt x="268023" y="177009"/>
                </a:lnTo>
                <a:lnTo>
                  <a:pt x="271521" y="185986"/>
                </a:lnTo>
                <a:lnTo>
                  <a:pt x="272454" y="189713"/>
                </a:lnTo>
                <a:lnTo>
                  <a:pt x="272123" y="194103"/>
                </a:lnTo>
                <a:lnTo>
                  <a:pt x="270950" y="198935"/>
                </a:lnTo>
                <a:lnTo>
                  <a:pt x="269216" y="204061"/>
                </a:lnTo>
                <a:lnTo>
                  <a:pt x="267289" y="212296"/>
                </a:lnTo>
                <a:lnTo>
                  <a:pt x="266432" y="219132"/>
                </a:lnTo>
                <a:lnTo>
                  <a:pt x="266051" y="225345"/>
                </a:lnTo>
                <a:lnTo>
                  <a:pt x="264998" y="228335"/>
                </a:lnTo>
                <a:lnTo>
                  <a:pt x="261287" y="234197"/>
                </a:lnTo>
                <a:lnTo>
                  <a:pt x="259002" y="242518"/>
                </a:lnTo>
                <a:lnTo>
                  <a:pt x="258393" y="247404"/>
                </a:lnTo>
                <a:lnTo>
                  <a:pt x="257034" y="250661"/>
                </a:lnTo>
                <a:lnTo>
                  <a:pt x="255176" y="252833"/>
                </a:lnTo>
                <a:lnTo>
                  <a:pt x="236248" y="265419"/>
                </a:lnTo>
                <a:lnTo>
                  <a:pt x="229888" y="270292"/>
                </a:lnTo>
                <a:lnTo>
                  <a:pt x="223744" y="275444"/>
                </a:lnTo>
                <a:lnTo>
                  <a:pt x="217743" y="280785"/>
                </a:lnTo>
                <a:lnTo>
                  <a:pt x="211837" y="284345"/>
                </a:lnTo>
                <a:lnTo>
                  <a:pt x="205994" y="286719"/>
                </a:lnTo>
                <a:lnTo>
                  <a:pt x="200194" y="288301"/>
                </a:lnTo>
                <a:lnTo>
                  <a:pt x="195376" y="289356"/>
                </a:lnTo>
                <a:lnTo>
                  <a:pt x="187481" y="290528"/>
                </a:lnTo>
                <a:lnTo>
                  <a:pt x="180797" y="291049"/>
                </a:lnTo>
                <a:lnTo>
                  <a:pt x="173699" y="291280"/>
                </a:lnTo>
                <a:lnTo>
                  <a:pt x="164194" y="291383"/>
                </a:lnTo>
                <a:lnTo>
                  <a:pt x="158040" y="290458"/>
                </a:lnTo>
                <a:lnTo>
                  <a:pt x="151080" y="288889"/>
                </a:lnTo>
                <a:lnTo>
                  <a:pt x="143583" y="286891"/>
                </a:lnTo>
                <a:lnTo>
                  <a:pt x="137631" y="285558"/>
                </a:lnTo>
                <a:lnTo>
                  <a:pt x="132712" y="284670"/>
                </a:lnTo>
                <a:lnTo>
                  <a:pt x="94297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006"/>
          <p:cNvSpPr/>
          <p:nvPr/>
        </p:nvSpPr>
        <p:spPr>
          <a:xfrm>
            <a:off x="5472112" y="3034664"/>
            <a:ext cx="197168" cy="574359"/>
          </a:xfrm>
          <a:custGeom>
            <a:avLst/>
            <a:gdLst/>
            <a:ahLst/>
            <a:cxnLst/>
            <a:rect l="0" t="0" r="0" b="0"/>
            <a:pathLst>
              <a:path w="197168" h="574359">
                <a:moveTo>
                  <a:pt x="197167" y="0"/>
                </a:moveTo>
                <a:lnTo>
                  <a:pt x="192617" y="13653"/>
                </a:lnTo>
                <a:lnTo>
                  <a:pt x="187842" y="25436"/>
                </a:lnTo>
                <a:lnTo>
                  <a:pt x="183498" y="37023"/>
                </a:lnTo>
                <a:lnTo>
                  <a:pt x="180100" y="54256"/>
                </a:lnTo>
                <a:lnTo>
                  <a:pt x="175929" y="65707"/>
                </a:lnTo>
                <a:lnTo>
                  <a:pt x="173441" y="79686"/>
                </a:lnTo>
                <a:lnTo>
                  <a:pt x="172777" y="87414"/>
                </a:lnTo>
                <a:lnTo>
                  <a:pt x="168525" y="101139"/>
                </a:lnTo>
                <a:lnTo>
                  <a:pt x="161880" y="118861"/>
                </a:lnTo>
                <a:lnTo>
                  <a:pt x="153640" y="139249"/>
                </a:lnTo>
                <a:lnTo>
                  <a:pt x="147195" y="156650"/>
                </a:lnTo>
                <a:lnTo>
                  <a:pt x="141944" y="172061"/>
                </a:lnTo>
                <a:lnTo>
                  <a:pt x="137492" y="186145"/>
                </a:lnTo>
                <a:lnTo>
                  <a:pt x="129761" y="205059"/>
                </a:lnTo>
                <a:lnTo>
                  <a:pt x="119845" y="227194"/>
                </a:lnTo>
                <a:lnTo>
                  <a:pt x="77483" y="316869"/>
                </a:lnTo>
                <a:lnTo>
                  <a:pt x="72610" y="328403"/>
                </a:lnTo>
                <a:lnTo>
                  <a:pt x="68409" y="338951"/>
                </a:lnTo>
                <a:lnTo>
                  <a:pt x="65609" y="351697"/>
                </a:lnTo>
                <a:lnTo>
                  <a:pt x="63742" y="365910"/>
                </a:lnTo>
                <a:lnTo>
                  <a:pt x="62497" y="381100"/>
                </a:lnTo>
                <a:lnTo>
                  <a:pt x="59762" y="394084"/>
                </a:lnTo>
                <a:lnTo>
                  <a:pt x="56034" y="405598"/>
                </a:lnTo>
                <a:lnTo>
                  <a:pt x="51643" y="416131"/>
                </a:lnTo>
                <a:lnTo>
                  <a:pt x="48716" y="426011"/>
                </a:lnTo>
                <a:lnTo>
                  <a:pt x="46765" y="435455"/>
                </a:lnTo>
                <a:lnTo>
                  <a:pt x="45465" y="444609"/>
                </a:lnTo>
                <a:lnTo>
                  <a:pt x="42692" y="452616"/>
                </a:lnTo>
                <a:lnTo>
                  <a:pt x="38939" y="459859"/>
                </a:lnTo>
                <a:lnTo>
                  <a:pt x="34532" y="466593"/>
                </a:lnTo>
                <a:lnTo>
                  <a:pt x="30641" y="472987"/>
                </a:lnTo>
                <a:lnTo>
                  <a:pt x="27095" y="479155"/>
                </a:lnTo>
                <a:lnTo>
                  <a:pt x="21567" y="491088"/>
                </a:lnTo>
                <a:lnTo>
                  <a:pt x="17503" y="508517"/>
                </a:lnTo>
                <a:lnTo>
                  <a:pt x="13176" y="520013"/>
                </a:lnTo>
                <a:lnTo>
                  <a:pt x="8079" y="534012"/>
                </a:lnTo>
                <a:lnTo>
                  <a:pt x="0" y="5743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007"/>
          <p:cNvSpPr/>
          <p:nvPr/>
        </p:nvSpPr>
        <p:spPr>
          <a:xfrm>
            <a:off x="5600700" y="3051810"/>
            <a:ext cx="231458" cy="668656"/>
          </a:xfrm>
          <a:custGeom>
            <a:avLst/>
            <a:gdLst/>
            <a:ahLst/>
            <a:cxnLst/>
            <a:rect l="0" t="0" r="0" b="0"/>
            <a:pathLst>
              <a:path w="231458" h="668656">
                <a:moveTo>
                  <a:pt x="0" y="0"/>
                </a:moveTo>
                <a:lnTo>
                  <a:pt x="5891" y="18626"/>
                </a:lnTo>
                <a:lnTo>
                  <a:pt x="9683" y="35893"/>
                </a:lnTo>
                <a:lnTo>
                  <a:pt x="17321" y="63895"/>
                </a:lnTo>
                <a:lnTo>
                  <a:pt x="24526" y="88405"/>
                </a:lnTo>
                <a:lnTo>
                  <a:pt x="33936" y="118269"/>
                </a:lnTo>
                <a:lnTo>
                  <a:pt x="61652" y="202063"/>
                </a:lnTo>
                <a:lnTo>
                  <a:pt x="64914" y="212813"/>
                </a:lnTo>
                <a:lnTo>
                  <a:pt x="74055" y="245194"/>
                </a:lnTo>
                <a:lnTo>
                  <a:pt x="79903" y="264233"/>
                </a:lnTo>
                <a:lnTo>
                  <a:pt x="83749" y="274262"/>
                </a:lnTo>
                <a:lnTo>
                  <a:pt x="88217" y="284759"/>
                </a:lnTo>
                <a:lnTo>
                  <a:pt x="93102" y="295567"/>
                </a:lnTo>
                <a:lnTo>
                  <a:pt x="97310" y="306582"/>
                </a:lnTo>
                <a:lnTo>
                  <a:pt x="101068" y="317735"/>
                </a:lnTo>
                <a:lnTo>
                  <a:pt x="104526" y="328981"/>
                </a:lnTo>
                <a:lnTo>
                  <a:pt x="110642" y="340288"/>
                </a:lnTo>
                <a:lnTo>
                  <a:pt x="118529" y="351636"/>
                </a:lnTo>
                <a:lnTo>
                  <a:pt x="127596" y="363012"/>
                </a:lnTo>
                <a:lnTo>
                  <a:pt x="135546" y="374405"/>
                </a:lnTo>
                <a:lnTo>
                  <a:pt x="142752" y="385811"/>
                </a:lnTo>
                <a:lnTo>
                  <a:pt x="149460" y="397225"/>
                </a:lnTo>
                <a:lnTo>
                  <a:pt x="154885" y="408644"/>
                </a:lnTo>
                <a:lnTo>
                  <a:pt x="159454" y="420066"/>
                </a:lnTo>
                <a:lnTo>
                  <a:pt x="163453" y="431492"/>
                </a:lnTo>
                <a:lnTo>
                  <a:pt x="168023" y="446728"/>
                </a:lnTo>
                <a:lnTo>
                  <a:pt x="186507" y="513234"/>
                </a:lnTo>
                <a:lnTo>
                  <a:pt x="190060" y="525036"/>
                </a:lnTo>
                <a:lnTo>
                  <a:pt x="196548" y="548309"/>
                </a:lnTo>
                <a:lnTo>
                  <a:pt x="199612" y="559849"/>
                </a:lnTo>
                <a:lnTo>
                  <a:pt x="205556" y="585372"/>
                </a:lnTo>
                <a:lnTo>
                  <a:pt x="208475" y="598845"/>
                </a:lnTo>
                <a:lnTo>
                  <a:pt x="214258" y="618896"/>
                </a:lnTo>
                <a:lnTo>
                  <a:pt x="219050" y="634157"/>
                </a:lnTo>
                <a:lnTo>
                  <a:pt x="222701" y="652506"/>
                </a:lnTo>
                <a:lnTo>
                  <a:pt x="229445" y="667723"/>
                </a:lnTo>
                <a:lnTo>
                  <a:pt x="231457" y="6686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008"/>
          <p:cNvSpPr/>
          <p:nvPr/>
        </p:nvSpPr>
        <p:spPr>
          <a:xfrm>
            <a:off x="5600700" y="3068955"/>
            <a:ext cx="694373" cy="462916"/>
          </a:xfrm>
          <a:custGeom>
            <a:avLst/>
            <a:gdLst/>
            <a:ahLst/>
            <a:cxnLst/>
            <a:rect l="0" t="0" r="0" b="0"/>
            <a:pathLst>
              <a:path w="694373" h="462916">
                <a:moveTo>
                  <a:pt x="0" y="0"/>
                </a:moveTo>
                <a:lnTo>
                  <a:pt x="12735" y="6844"/>
                </a:lnTo>
                <a:lnTo>
                  <a:pt x="32921" y="20151"/>
                </a:lnTo>
                <a:lnTo>
                  <a:pt x="40983" y="28323"/>
                </a:lnTo>
                <a:lnTo>
                  <a:pt x="44468" y="33170"/>
                </a:lnTo>
                <a:lnTo>
                  <a:pt x="55958" y="43634"/>
                </a:lnTo>
                <a:lnTo>
                  <a:pt x="75952" y="57696"/>
                </a:lnTo>
                <a:lnTo>
                  <a:pt x="96482" y="70435"/>
                </a:lnTo>
                <a:lnTo>
                  <a:pt x="115270" y="83692"/>
                </a:lnTo>
                <a:lnTo>
                  <a:pt x="142671" y="105458"/>
                </a:lnTo>
                <a:lnTo>
                  <a:pt x="156074" y="115073"/>
                </a:lnTo>
                <a:lnTo>
                  <a:pt x="168819" y="123388"/>
                </a:lnTo>
                <a:lnTo>
                  <a:pt x="181126" y="130836"/>
                </a:lnTo>
                <a:lnTo>
                  <a:pt x="195998" y="140564"/>
                </a:lnTo>
                <a:lnTo>
                  <a:pt x="230302" y="164073"/>
                </a:lnTo>
                <a:lnTo>
                  <a:pt x="245927" y="174152"/>
                </a:lnTo>
                <a:lnTo>
                  <a:pt x="260154" y="182776"/>
                </a:lnTo>
                <a:lnTo>
                  <a:pt x="333117" y="223958"/>
                </a:lnTo>
                <a:lnTo>
                  <a:pt x="358285" y="239793"/>
                </a:lnTo>
                <a:lnTo>
                  <a:pt x="385542" y="257969"/>
                </a:lnTo>
                <a:lnTo>
                  <a:pt x="468162" y="314588"/>
                </a:lnTo>
                <a:lnTo>
                  <a:pt x="484511" y="324025"/>
                </a:lnTo>
                <a:lnTo>
                  <a:pt x="502077" y="333174"/>
                </a:lnTo>
                <a:lnTo>
                  <a:pt x="520455" y="342131"/>
                </a:lnTo>
                <a:lnTo>
                  <a:pt x="535565" y="350007"/>
                </a:lnTo>
                <a:lnTo>
                  <a:pt x="548496" y="357163"/>
                </a:lnTo>
                <a:lnTo>
                  <a:pt x="559973" y="363838"/>
                </a:lnTo>
                <a:lnTo>
                  <a:pt x="580347" y="376336"/>
                </a:lnTo>
                <a:lnTo>
                  <a:pt x="607882" y="394082"/>
                </a:lnTo>
                <a:lnTo>
                  <a:pt x="626405" y="405652"/>
                </a:lnTo>
                <a:lnTo>
                  <a:pt x="647337" y="417145"/>
                </a:lnTo>
                <a:lnTo>
                  <a:pt x="666889" y="429774"/>
                </a:lnTo>
                <a:lnTo>
                  <a:pt x="682029" y="442575"/>
                </a:lnTo>
                <a:lnTo>
                  <a:pt x="688251" y="448477"/>
                </a:lnTo>
                <a:lnTo>
                  <a:pt x="690291" y="451385"/>
                </a:lnTo>
                <a:lnTo>
                  <a:pt x="694372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009"/>
          <p:cNvSpPr/>
          <p:nvPr/>
        </p:nvSpPr>
        <p:spPr>
          <a:xfrm>
            <a:off x="5413816" y="3797617"/>
            <a:ext cx="178312" cy="230921"/>
          </a:xfrm>
          <a:custGeom>
            <a:avLst/>
            <a:gdLst/>
            <a:ahLst/>
            <a:cxnLst/>
            <a:rect l="0" t="0" r="0" b="0"/>
            <a:pathLst>
              <a:path w="178312" h="230921">
                <a:moveTo>
                  <a:pt x="41151" y="0"/>
                </a:moveTo>
                <a:lnTo>
                  <a:pt x="32050" y="4551"/>
                </a:lnTo>
                <a:lnTo>
                  <a:pt x="28416" y="6844"/>
                </a:lnTo>
                <a:lnTo>
                  <a:pt x="25041" y="9325"/>
                </a:lnTo>
                <a:lnTo>
                  <a:pt x="21838" y="11932"/>
                </a:lnTo>
                <a:lnTo>
                  <a:pt x="18751" y="16527"/>
                </a:lnTo>
                <a:lnTo>
                  <a:pt x="15740" y="22448"/>
                </a:lnTo>
                <a:lnTo>
                  <a:pt x="12780" y="29253"/>
                </a:lnTo>
                <a:lnTo>
                  <a:pt x="9855" y="39504"/>
                </a:lnTo>
                <a:lnTo>
                  <a:pt x="6952" y="52054"/>
                </a:lnTo>
                <a:lnTo>
                  <a:pt x="4064" y="66135"/>
                </a:lnTo>
                <a:lnTo>
                  <a:pt x="2139" y="78380"/>
                </a:lnTo>
                <a:lnTo>
                  <a:pt x="855" y="89401"/>
                </a:lnTo>
                <a:lnTo>
                  <a:pt x="0" y="99606"/>
                </a:lnTo>
                <a:lnTo>
                  <a:pt x="382" y="108314"/>
                </a:lnTo>
                <a:lnTo>
                  <a:pt x="1589" y="116024"/>
                </a:lnTo>
                <a:lnTo>
                  <a:pt x="10371" y="151188"/>
                </a:lnTo>
                <a:lnTo>
                  <a:pt x="13011" y="159847"/>
                </a:lnTo>
                <a:lnTo>
                  <a:pt x="15723" y="167525"/>
                </a:lnTo>
                <a:lnTo>
                  <a:pt x="18484" y="174548"/>
                </a:lnTo>
                <a:lnTo>
                  <a:pt x="21277" y="180183"/>
                </a:lnTo>
                <a:lnTo>
                  <a:pt x="24092" y="184892"/>
                </a:lnTo>
                <a:lnTo>
                  <a:pt x="26921" y="188984"/>
                </a:lnTo>
                <a:lnTo>
                  <a:pt x="31664" y="193617"/>
                </a:lnTo>
                <a:lnTo>
                  <a:pt x="37684" y="198610"/>
                </a:lnTo>
                <a:lnTo>
                  <a:pt x="44555" y="203844"/>
                </a:lnTo>
                <a:lnTo>
                  <a:pt x="50088" y="208286"/>
                </a:lnTo>
                <a:lnTo>
                  <a:pt x="54729" y="212200"/>
                </a:lnTo>
                <a:lnTo>
                  <a:pt x="58775" y="215762"/>
                </a:lnTo>
                <a:lnTo>
                  <a:pt x="65283" y="219089"/>
                </a:lnTo>
                <a:lnTo>
                  <a:pt x="73432" y="222259"/>
                </a:lnTo>
                <a:lnTo>
                  <a:pt x="82674" y="225325"/>
                </a:lnTo>
                <a:lnTo>
                  <a:pt x="89788" y="227369"/>
                </a:lnTo>
                <a:lnTo>
                  <a:pt x="95483" y="228732"/>
                </a:lnTo>
                <a:lnTo>
                  <a:pt x="100232" y="229641"/>
                </a:lnTo>
                <a:lnTo>
                  <a:pt x="105304" y="230246"/>
                </a:lnTo>
                <a:lnTo>
                  <a:pt x="110590" y="230650"/>
                </a:lnTo>
                <a:lnTo>
                  <a:pt x="116018" y="230920"/>
                </a:lnTo>
                <a:lnTo>
                  <a:pt x="122495" y="230146"/>
                </a:lnTo>
                <a:lnTo>
                  <a:pt x="129671" y="228679"/>
                </a:lnTo>
                <a:lnTo>
                  <a:pt x="137311" y="226747"/>
                </a:lnTo>
                <a:lnTo>
                  <a:pt x="145263" y="225460"/>
                </a:lnTo>
                <a:lnTo>
                  <a:pt x="153422" y="224601"/>
                </a:lnTo>
                <a:lnTo>
                  <a:pt x="178311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010"/>
          <p:cNvSpPr/>
          <p:nvPr/>
        </p:nvSpPr>
        <p:spPr>
          <a:xfrm>
            <a:off x="5798368" y="3849052"/>
            <a:ext cx="187933" cy="222886"/>
          </a:xfrm>
          <a:custGeom>
            <a:avLst/>
            <a:gdLst/>
            <a:ahLst/>
            <a:cxnLst/>
            <a:rect l="0" t="0" r="0" b="0"/>
            <a:pathLst>
              <a:path w="187933" h="222886">
                <a:moveTo>
                  <a:pt x="42361" y="0"/>
                </a:moveTo>
                <a:lnTo>
                  <a:pt x="30430" y="11932"/>
                </a:lnTo>
                <a:lnTo>
                  <a:pt x="27739" y="17480"/>
                </a:lnTo>
                <a:lnTo>
                  <a:pt x="24993" y="24988"/>
                </a:lnTo>
                <a:lnTo>
                  <a:pt x="22211" y="33804"/>
                </a:lnTo>
                <a:lnTo>
                  <a:pt x="19402" y="40633"/>
                </a:lnTo>
                <a:lnTo>
                  <a:pt x="16578" y="46139"/>
                </a:lnTo>
                <a:lnTo>
                  <a:pt x="13743" y="50762"/>
                </a:lnTo>
                <a:lnTo>
                  <a:pt x="10899" y="55749"/>
                </a:lnTo>
                <a:lnTo>
                  <a:pt x="5201" y="66370"/>
                </a:lnTo>
                <a:lnTo>
                  <a:pt x="3300" y="71869"/>
                </a:lnTo>
                <a:lnTo>
                  <a:pt x="2034" y="77440"/>
                </a:lnTo>
                <a:lnTo>
                  <a:pt x="1188" y="83059"/>
                </a:lnTo>
                <a:lnTo>
                  <a:pt x="626" y="87758"/>
                </a:lnTo>
                <a:lnTo>
                  <a:pt x="250" y="91843"/>
                </a:lnTo>
                <a:lnTo>
                  <a:pt x="0" y="95518"/>
                </a:lnTo>
                <a:lnTo>
                  <a:pt x="786" y="98922"/>
                </a:lnTo>
                <a:lnTo>
                  <a:pt x="4198" y="105243"/>
                </a:lnTo>
                <a:lnTo>
                  <a:pt x="6442" y="107309"/>
                </a:lnTo>
                <a:lnTo>
                  <a:pt x="8890" y="108687"/>
                </a:lnTo>
                <a:lnTo>
                  <a:pt x="14150" y="110218"/>
                </a:lnTo>
                <a:lnTo>
                  <a:pt x="19664" y="110898"/>
                </a:lnTo>
                <a:lnTo>
                  <a:pt x="23419" y="111080"/>
                </a:lnTo>
                <a:lnTo>
                  <a:pt x="32673" y="111281"/>
                </a:lnTo>
                <a:lnTo>
                  <a:pt x="39712" y="110383"/>
                </a:lnTo>
                <a:lnTo>
                  <a:pt x="48215" y="108831"/>
                </a:lnTo>
                <a:lnTo>
                  <a:pt x="57694" y="106844"/>
                </a:lnTo>
                <a:lnTo>
                  <a:pt x="65919" y="104567"/>
                </a:lnTo>
                <a:lnTo>
                  <a:pt x="73306" y="102097"/>
                </a:lnTo>
                <a:lnTo>
                  <a:pt x="80136" y="99496"/>
                </a:lnTo>
                <a:lnTo>
                  <a:pt x="86595" y="97764"/>
                </a:lnTo>
                <a:lnTo>
                  <a:pt x="92806" y="96608"/>
                </a:lnTo>
                <a:lnTo>
                  <a:pt x="98851" y="95838"/>
                </a:lnTo>
                <a:lnTo>
                  <a:pt x="105739" y="95325"/>
                </a:lnTo>
                <a:lnTo>
                  <a:pt x="113188" y="94982"/>
                </a:lnTo>
                <a:lnTo>
                  <a:pt x="121011" y="94754"/>
                </a:lnTo>
                <a:lnTo>
                  <a:pt x="128133" y="95554"/>
                </a:lnTo>
                <a:lnTo>
                  <a:pt x="134785" y="97041"/>
                </a:lnTo>
                <a:lnTo>
                  <a:pt x="141125" y="98984"/>
                </a:lnTo>
                <a:lnTo>
                  <a:pt x="147256" y="100279"/>
                </a:lnTo>
                <a:lnTo>
                  <a:pt x="153249" y="101143"/>
                </a:lnTo>
                <a:lnTo>
                  <a:pt x="159149" y="101718"/>
                </a:lnTo>
                <a:lnTo>
                  <a:pt x="164035" y="103055"/>
                </a:lnTo>
                <a:lnTo>
                  <a:pt x="168244" y="104898"/>
                </a:lnTo>
                <a:lnTo>
                  <a:pt x="172004" y="107080"/>
                </a:lnTo>
                <a:lnTo>
                  <a:pt x="175462" y="109486"/>
                </a:lnTo>
                <a:lnTo>
                  <a:pt x="178721" y="112043"/>
                </a:lnTo>
                <a:lnTo>
                  <a:pt x="181845" y="114701"/>
                </a:lnTo>
                <a:lnTo>
                  <a:pt x="183928" y="117425"/>
                </a:lnTo>
                <a:lnTo>
                  <a:pt x="186242" y="122991"/>
                </a:lnTo>
                <a:lnTo>
                  <a:pt x="186860" y="126762"/>
                </a:lnTo>
                <a:lnTo>
                  <a:pt x="187271" y="131181"/>
                </a:lnTo>
                <a:lnTo>
                  <a:pt x="187728" y="140218"/>
                </a:lnTo>
                <a:lnTo>
                  <a:pt x="187932" y="147409"/>
                </a:lnTo>
                <a:lnTo>
                  <a:pt x="185128" y="152565"/>
                </a:lnTo>
                <a:lnTo>
                  <a:pt x="180402" y="158860"/>
                </a:lnTo>
                <a:lnTo>
                  <a:pt x="174393" y="165914"/>
                </a:lnTo>
                <a:lnTo>
                  <a:pt x="169435" y="172522"/>
                </a:lnTo>
                <a:lnTo>
                  <a:pt x="165177" y="178832"/>
                </a:lnTo>
                <a:lnTo>
                  <a:pt x="161386" y="184944"/>
                </a:lnTo>
                <a:lnTo>
                  <a:pt x="157906" y="189971"/>
                </a:lnTo>
                <a:lnTo>
                  <a:pt x="154634" y="194275"/>
                </a:lnTo>
                <a:lnTo>
                  <a:pt x="151500" y="198097"/>
                </a:lnTo>
                <a:lnTo>
                  <a:pt x="148458" y="201597"/>
                </a:lnTo>
                <a:lnTo>
                  <a:pt x="145477" y="204883"/>
                </a:lnTo>
                <a:lnTo>
                  <a:pt x="139626" y="211074"/>
                </a:lnTo>
                <a:lnTo>
                  <a:pt x="133850" y="217001"/>
                </a:lnTo>
                <a:lnTo>
                  <a:pt x="130024" y="218962"/>
                </a:lnTo>
                <a:lnTo>
                  <a:pt x="125568" y="220270"/>
                </a:lnTo>
                <a:lnTo>
                  <a:pt x="120693" y="221142"/>
                </a:lnTo>
                <a:lnTo>
                  <a:pt x="116490" y="221723"/>
                </a:lnTo>
                <a:lnTo>
                  <a:pt x="112736" y="222110"/>
                </a:lnTo>
                <a:lnTo>
                  <a:pt x="104417" y="222732"/>
                </a:lnTo>
                <a:lnTo>
                  <a:pt x="100739" y="222817"/>
                </a:lnTo>
                <a:lnTo>
                  <a:pt x="85224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011"/>
          <p:cNvSpPr/>
          <p:nvPr/>
        </p:nvSpPr>
        <p:spPr>
          <a:xfrm>
            <a:off x="6295072" y="3626167"/>
            <a:ext cx="201695" cy="342014"/>
          </a:xfrm>
          <a:custGeom>
            <a:avLst/>
            <a:gdLst/>
            <a:ahLst/>
            <a:cxnLst/>
            <a:rect l="0" t="0" r="0" b="0"/>
            <a:pathLst>
              <a:path w="201695" h="342014">
                <a:moveTo>
                  <a:pt x="0" y="0"/>
                </a:moveTo>
                <a:lnTo>
                  <a:pt x="0" y="13653"/>
                </a:lnTo>
                <a:lnTo>
                  <a:pt x="953" y="19579"/>
                </a:lnTo>
                <a:lnTo>
                  <a:pt x="2540" y="25435"/>
                </a:lnTo>
                <a:lnTo>
                  <a:pt x="4551" y="31245"/>
                </a:lnTo>
                <a:lnTo>
                  <a:pt x="5891" y="37022"/>
                </a:lnTo>
                <a:lnTo>
                  <a:pt x="6785" y="42779"/>
                </a:lnTo>
                <a:lnTo>
                  <a:pt x="7381" y="48522"/>
                </a:lnTo>
                <a:lnTo>
                  <a:pt x="10583" y="70143"/>
                </a:lnTo>
                <a:lnTo>
                  <a:pt x="12770" y="83910"/>
                </a:lnTo>
                <a:lnTo>
                  <a:pt x="14228" y="99755"/>
                </a:lnTo>
                <a:lnTo>
                  <a:pt x="15201" y="116985"/>
                </a:lnTo>
                <a:lnTo>
                  <a:pt x="16569" y="162933"/>
                </a:lnTo>
                <a:lnTo>
                  <a:pt x="16761" y="174344"/>
                </a:lnTo>
                <a:lnTo>
                  <a:pt x="17841" y="185762"/>
                </a:lnTo>
                <a:lnTo>
                  <a:pt x="19515" y="197184"/>
                </a:lnTo>
                <a:lnTo>
                  <a:pt x="21583" y="208609"/>
                </a:lnTo>
                <a:lnTo>
                  <a:pt x="22960" y="218130"/>
                </a:lnTo>
                <a:lnTo>
                  <a:pt x="23880" y="226383"/>
                </a:lnTo>
                <a:lnTo>
                  <a:pt x="24492" y="233789"/>
                </a:lnTo>
                <a:lnTo>
                  <a:pt x="25853" y="243490"/>
                </a:lnTo>
                <a:lnTo>
                  <a:pt x="29905" y="266968"/>
                </a:lnTo>
                <a:lnTo>
                  <a:pt x="31367" y="278943"/>
                </a:lnTo>
                <a:lnTo>
                  <a:pt x="32342" y="290737"/>
                </a:lnTo>
                <a:lnTo>
                  <a:pt x="33906" y="318838"/>
                </a:lnTo>
                <a:lnTo>
                  <a:pt x="34986" y="321143"/>
                </a:lnTo>
                <a:lnTo>
                  <a:pt x="36659" y="322681"/>
                </a:lnTo>
                <a:lnTo>
                  <a:pt x="38727" y="323706"/>
                </a:lnTo>
                <a:lnTo>
                  <a:pt x="40106" y="323436"/>
                </a:lnTo>
                <a:lnTo>
                  <a:pt x="41024" y="322304"/>
                </a:lnTo>
                <a:lnTo>
                  <a:pt x="41637" y="320597"/>
                </a:lnTo>
                <a:lnTo>
                  <a:pt x="42046" y="314697"/>
                </a:lnTo>
                <a:lnTo>
                  <a:pt x="42500" y="295440"/>
                </a:lnTo>
                <a:lnTo>
                  <a:pt x="43573" y="287447"/>
                </a:lnTo>
                <a:lnTo>
                  <a:pt x="45241" y="281167"/>
                </a:lnTo>
                <a:lnTo>
                  <a:pt x="47306" y="276027"/>
                </a:lnTo>
                <a:lnTo>
                  <a:pt x="50587" y="269743"/>
                </a:lnTo>
                <a:lnTo>
                  <a:pt x="54680" y="262696"/>
                </a:lnTo>
                <a:lnTo>
                  <a:pt x="59313" y="255141"/>
                </a:lnTo>
                <a:lnTo>
                  <a:pt x="63355" y="249151"/>
                </a:lnTo>
                <a:lnTo>
                  <a:pt x="67002" y="244206"/>
                </a:lnTo>
                <a:lnTo>
                  <a:pt x="70385" y="239957"/>
                </a:lnTo>
                <a:lnTo>
                  <a:pt x="75499" y="235219"/>
                </a:lnTo>
                <a:lnTo>
                  <a:pt x="81765" y="230155"/>
                </a:lnTo>
                <a:lnTo>
                  <a:pt x="88800" y="224874"/>
                </a:lnTo>
                <a:lnTo>
                  <a:pt x="95395" y="221353"/>
                </a:lnTo>
                <a:lnTo>
                  <a:pt x="101697" y="219007"/>
                </a:lnTo>
                <a:lnTo>
                  <a:pt x="107803" y="217442"/>
                </a:lnTo>
                <a:lnTo>
                  <a:pt x="112826" y="216399"/>
                </a:lnTo>
                <a:lnTo>
                  <a:pt x="117127" y="215703"/>
                </a:lnTo>
                <a:lnTo>
                  <a:pt x="120948" y="215240"/>
                </a:lnTo>
                <a:lnTo>
                  <a:pt x="125399" y="214931"/>
                </a:lnTo>
                <a:lnTo>
                  <a:pt x="130272" y="214725"/>
                </a:lnTo>
                <a:lnTo>
                  <a:pt x="140766" y="214496"/>
                </a:lnTo>
                <a:lnTo>
                  <a:pt x="151781" y="214394"/>
                </a:lnTo>
                <a:lnTo>
                  <a:pt x="156432" y="215319"/>
                </a:lnTo>
                <a:lnTo>
                  <a:pt x="160485" y="216889"/>
                </a:lnTo>
                <a:lnTo>
                  <a:pt x="164141" y="218888"/>
                </a:lnTo>
                <a:lnTo>
                  <a:pt x="178386" y="226252"/>
                </a:lnTo>
                <a:lnTo>
                  <a:pt x="182742" y="227987"/>
                </a:lnTo>
                <a:lnTo>
                  <a:pt x="186598" y="229144"/>
                </a:lnTo>
                <a:lnTo>
                  <a:pt x="190121" y="229915"/>
                </a:lnTo>
                <a:lnTo>
                  <a:pt x="192470" y="231382"/>
                </a:lnTo>
                <a:lnTo>
                  <a:pt x="194036" y="233312"/>
                </a:lnTo>
                <a:lnTo>
                  <a:pt x="196728" y="239902"/>
                </a:lnTo>
                <a:lnTo>
                  <a:pt x="201100" y="252356"/>
                </a:lnTo>
                <a:lnTo>
                  <a:pt x="201694" y="258724"/>
                </a:lnTo>
                <a:lnTo>
                  <a:pt x="201138" y="264876"/>
                </a:lnTo>
                <a:lnTo>
                  <a:pt x="199814" y="270881"/>
                </a:lnTo>
                <a:lnTo>
                  <a:pt x="195804" y="280094"/>
                </a:lnTo>
                <a:lnTo>
                  <a:pt x="190846" y="287364"/>
                </a:lnTo>
                <a:lnTo>
                  <a:pt x="185468" y="293770"/>
                </a:lnTo>
                <a:lnTo>
                  <a:pt x="181748" y="297764"/>
                </a:lnTo>
                <a:lnTo>
                  <a:pt x="172534" y="307282"/>
                </a:lnTo>
                <a:lnTo>
                  <a:pt x="167410" y="311535"/>
                </a:lnTo>
                <a:lnTo>
                  <a:pt x="162090" y="315323"/>
                </a:lnTo>
                <a:lnTo>
                  <a:pt x="156638" y="318800"/>
                </a:lnTo>
                <a:lnTo>
                  <a:pt x="148240" y="323023"/>
                </a:lnTo>
                <a:lnTo>
                  <a:pt x="137879" y="327744"/>
                </a:lnTo>
                <a:lnTo>
                  <a:pt x="126210" y="332796"/>
                </a:lnTo>
                <a:lnTo>
                  <a:pt x="116525" y="336164"/>
                </a:lnTo>
                <a:lnTo>
                  <a:pt x="108163" y="338409"/>
                </a:lnTo>
                <a:lnTo>
                  <a:pt x="100684" y="339906"/>
                </a:lnTo>
                <a:lnTo>
                  <a:pt x="93793" y="340904"/>
                </a:lnTo>
                <a:lnTo>
                  <a:pt x="87294" y="341569"/>
                </a:lnTo>
                <a:lnTo>
                  <a:pt x="81056" y="342013"/>
                </a:lnTo>
                <a:lnTo>
                  <a:pt x="75944" y="341356"/>
                </a:lnTo>
                <a:lnTo>
                  <a:pt x="71585" y="339966"/>
                </a:lnTo>
                <a:lnTo>
                  <a:pt x="67726" y="338086"/>
                </a:lnTo>
                <a:lnTo>
                  <a:pt x="64201" y="336834"/>
                </a:lnTo>
                <a:lnTo>
                  <a:pt x="60898" y="335998"/>
                </a:lnTo>
                <a:lnTo>
                  <a:pt x="51435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012"/>
          <p:cNvSpPr/>
          <p:nvPr/>
        </p:nvSpPr>
        <p:spPr>
          <a:xfrm>
            <a:off x="7280909" y="3043237"/>
            <a:ext cx="342901" cy="582931"/>
          </a:xfrm>
          <a:custGeom>
            <a:avLst/>
            <a:gdLst/>
            <a:ahLst/>
            <a:cxnLst/>
            <a:rect l="0" t="0" r="0" b="0"/>
            <a:pathLst>
              <a:path w="342901" h="582931">
                <a:moveTo>
                  <a:pt x="342900" y="0"/>
                </a:moveTo>
                <a:lnTo>
                  <a:pt x="338349" y="13652"/>
                </a:lnTo>
                <a:lnTo>
                  <a:pt x="334170" y="30178"/>
                </a:lnTo>
                <a:lnTo>
                  <a:pt x="325160" y="45155"/>
                </a:lnTo>
                <a:lnTo>
                  <a:pt x="317007" y="60687"/>
                </a:lnTo>
                <a:lnTo>
                  <a:pt x="310437" y="72692"/>
                </a:lnTo>
                <a:lnTo>
                  <a:pt x="301167" y="87553"/>
                </a:lnTo>
                <a:lnTo>
                  <a:pt x="293237" y="103682"/>
                </a:lnTo>
                <a:lnTo>
                  <a:pt x="289790" y="111984"/>
                </a:lnTo>
                <a:lnTo>
                  <a:pt x="283681" y="122281"/>
                </a:lnTo>
                <a:lnTo>
                  <a:pt x="275798" y="133908"/>
                </a:lnTo>
                <a:lnTo>
                  <a:pt x="266733" y="146422"/>
                </a:lnTo>
                <a:lnTo>
                  <a:pt x="258785" y="158575"/>
                </a:lnTo>
                <a:lnTo>
                  <a:pt x="251581" y="170486"/>
                </a:lnTo>
                <a:lnTo>
                  <a:pt x="244874" y="182238"/>
                </a:lnTo>
                <a:lnTo>
                  <a:pt x="237544" y="192930"/>
                </a:lnTo>
                <a:lnTo>
                  <a:pt x="229800" y="202915"/>
                </a:lnTo>
                <a:lnTo>
                  <a:pt x="221781" y="212429"/>
                </a:lnTo>
                <a:lnTo>
                  <a:pt x="214529" y="222582"/>
                </a:lnTo>
                <a:lnTo>
                  <a:pt x="207789" y="233161"/>
                </a:lnTo>
                <a:lnTo>
                  <a:pt x="201391" y="244023"/>
                </a:lnTo>
                <a:lnTo>
                  <a:pt x="194269" y="255074"/>
                </a:lnTo>
                <a:lnTo>
                  <a:pt x="186663" y="266252"/>
                </a:lnTo>
                <a:lnTo>
                  <a:pt x="178734" y="277514"/>
                </a:lnTo>
                <a:lnTo>
                  <a:pt x="171544" y="288832"/>
                </a:lnTo>
                <a:lnTo>
                  <a:pt x="164845" y="300187"/>
                </a:lnTo>
                <a:lnTo>
                  <a:pt x="158474" y="311567"/>
                </a:lnTo>
                <a:lnTo>
                  <a:pt x="146316" y="334372"/>
                </a:lnTo>
                <a:lnTo>
                  <a:pt x="140407" y="345787"/>
                </a:lnTo>
                <a:lnTo>
                  <a:pt x="137420" y="356255"/>
                </a:lnTo>
                <a:lnTo>
                  <a:pt x="136381" y="366091"/>
                </a:lnTo>
                <a:lnTo>
                  <a:pt x="136641" y="375505"/>
                </a:lnTo>
                <a:lnTo>
                  <a:pt x="134909" y="385592"/>
                </a:lnTo>
                <a:lnTo>
                  <a:pt x="131850" y="396126"/>
                </a:lnTo>
                <a:lnTo>
                  <a:pt x="127905" y="406959"/>
                </a:lnTo>
                <a:lnTo>
                  <a:pt x="122418" y="417039"/>
                </a:lnTo>
                <a:lnTo>
                  <a:pt x="115902" y="426616"/>
                </a:lnTo>
                <a:lnTo>
                  <a:pt x="108701" y="435858"/>
                </a:lnTo>
                <a:lnTo>
                  <a:pt x="101995" y="444877"/>
                </a:lnTo>
                <a:lnTo>
                  <a:pt x="89465" y="462518"/>
                </a:lnTo>
                <a:lnTo>
                  <a:pt x="83456" y="470271"/>
                </a:lnTo>
                <a:lnTo>
                  <a:pt x="77545" y="477344"/>
                </a:lnTo>
                <a:lnTo>
                  <a:pt x="71699" y="483964"/>
                </a:lnTo>
                <a:lnTo>
                  <a:pt x="65897" y="491236"/>
                </a:lnTo>
                <a:lnTo>
                  <a:pt x="60124" y="498940"/>
                </a:lnTo>
                <a:lnTo>
                  <a:pt x="49583" y="513216"/>
                </a:lnTo>
                <a:lnTo>
                  <a:pt x="41722" y="522736"/>
                </a:lnTo>
                <a:lnTo>
                  <a:pt x="35053" y="535222"/>
                </a:lnTo>
                <a:lnTo>
                  <a:pt x="28914" y="548392"/>
                </a:lnTo>
                <a:lnTo>
                  <a:pt x="20103" y="561161"/>
                </a:lnTo>
                <a:lnTo>
                  <a:pt x="10280" y="572432"/>
                </a:lnTo>
                <a:lnTo>
                  <a:pt x="0" y="5829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013"/>
          <p:cNvSpPr/>
          <p:nvPr/>
        </p:nvSpPr>
        <p:spPr>
          <a:xfrm>
            <a:off x="7085436" y="3763784"/>
            <a:ext cx="289772" cy="230832"/>
          </a:xfrm>
          <a:custGeom>
            <a:avLst/>
            <a:gdLst/>
            <a:ahLst/>
            <a:cxnLst/>
            <a:rect l="0" t="0" r="0" b="0"/>
            <a:pathLst>
              <a:path w="289772" h="230832">
                <a:moveTo>
                  <a:pt x="101176" y="16688"/>
                </a:moveTo>
                <a:lnTo>
                  <a:pt x="92074" y="12137"/>
                </a:lnTo>
                <a:lnTo>
                  <a:pt x="85066" y="7363"/>
                </a:lnTo>
                <a:lnTo>
                  <a:pt x="81864" y="4756"/>
                </a:lnTo>
                <a:lnTo>
                  <a:pt x="75766" y="1860"/>
                </a:lnTo>
                <a:lnTo>
                  <a:pt x="66977" y="230"/>
                </a:lnTo>
                <a:lnTo>
                  <a:pt x="64089" y="0"/>
                </a:lnTo>
                <a:lnTo>
                  <a:pt x="61212" y="800"/>
                </a:lnTo>
                <a:lnTo>
                  <a:pt x="52611" y="5525"/>
                </a:lnTo>
                <a:lnTo>
                  <a:pt x="44030" y="8300"/>
                </a:lnTo>
                <a:lnTo>
                  <a:pt x="38312" y="12325"/>
                </a:lnTo>
                <a:lnTo>
                  <a:pt x="35455" y="15684"/>
                </a:lnTo>
                <a:lnTo>
                  <a:pt x="32597" y="19829"/>
                </a:lnTo>
                <a:lnTo>
                  <a:pt x="29739" y="24497"/>
                </a:lnTo>
                <a:lnTo>
                  <a:pt x="26881" y="28562"/>
                </a:lnTo>
                <a:lnTo>
                  <a:pt x="21166" y="35618"/>
                </a:lnTo>
                <a:lnTo>
                  <a:pt x="18308" y="41690"/>
                </a:lnTo>
                <a:lnTo>
                  <a:pt x="15451" y="49549"/>
                </a:lnTo>
                <a:lnTo>
                  <a:pt x="12594" y="58598"/>
                </a:lnTo>
                <a:lnTo>
                  <a:pt x="9736" y="66535"/>
                </a:lnTo>
                <a:lnTo>
                  <a:pt x="6879" y="73732"/>
                </a:lnTo>
                <a:lnTo>
                  <a:pt x="4021" y="80435"/>
                </a:lnTo>
                <a:lnTo>
                  <a:pt x="2116" y="87761"/>
                </a:lnTo>
                <a:lnTo>
                  <a:pt x="846" y="95502"/>
                </a:lnTo>
                <a:lnTo>
                  <a:pt x="0" y="103521"/>
                </a:lnTo>
                <a:lnTo>
                  <a:pt x="388" y="113629"/>
                </a:lnTo>
                <a:lnTo>
                  <a:pt x="1598" y="125131"/>
                </a:lnTo>
                <a:lnTo>
                  <a:pt x="3359" y="137561"/>
                </a:lnTo>
                <a:lnTo>
                  <a:pt x="6437" y="149657"/>
                </a:lnTo>
                <a:lnTo>
                  <a:pt x="10394" y="161532"/>
                </a:lnTo>
                <a:lnTo>
                  <a:pt x="14938" y="173258"/>
                </a:lnTo>
                <a:lnTo>
                  <a:pt x="18919" y="182981"/>
                </a:lnTo>
                <a:lnTo>
                  <a:pt x="22526" y="191367"/>
                </a:lnTo>
                <a:lnTo>
                  <a:pt x="25882" y="198864"/>
                </a:lnTo>
                <a:lnTo>
                  <a:pt x="30025" y="204813"/>
                </a:lnTo>
                <a:lnTo>
                  <a:pt x="34692" y="209732"/>
                </a:lnTo>
                <a:lnTo>
                  <a:pt x="39708" y="213965"/>
                </a:lnTo>
                <a:lnTo>
                  <a:pt x="44958" y="217738"/>
                </a:lnTo>
                <a:lnTo>
                  <a:pt x="50362" y="221207"/>
                </a:lnTo>
                <a:lnTo>
                  <a:pt x="55870" y="224471"/>
                </a:lnTo>
                <a:lnTo>
                  <a:pt x="61447" y="226648"/>
                </a:lnTo>
                <a:lnTo>
                  <a:pt x="67070" y="228099"/>
                </a:lnTo>
                <a:lnTo>
                  <a:pt x="72723" y="229066"/>
                </a:lnTo>
                <a:lnTo>
                  <a:pt x="78398" y="229711"/>
                </a:lnTo>
                <a:lnTo>
                  <a:pt x="84086" y="230141"/>
                </a:lnTo>
                <a:lnTo>
                  <a:pt x="89783" y="230428"/>
                </a:lnTo>
                <a:lnTo>
                  <a:pt x="101192" y="230746"/>
                </a:lnTo>
                <a:lnTo>
                  <a:pt x="106902" y="230831"/>
                </a:lnTo>
                <a:lnTo>
                  <a:pt x="113566" y="229935"/>
                </a:lnTo>
                <a:lnTo>
                  <a:pt x="120866" y="228385"/>
                </a:lnTo>
                <a:lnTo>
                  <a:pt x="128591" y="226399"/>
                </a:lnTo>
                <a:lnTo>
                  <a:pt x="135644" y="224123"/>
                </a:lnTo>
                <a:lnTo>
                  <a:pt x="142253" y="221653"/>
                </a:lnTo>
                <a:lnTo>
                  <a:pt x="148563" y="219054"/>
                </a:lnTo>
                <a:lnTo>
                  <a:pt x="155628" y="215416"/>
                </a:lnTo>
                <a:lnTo>
                  <a:pt x="163194" y="211086"/>
                </a:lnTo>
                <a:lnTo>
                  <a:pt x="171097" y="206294"/>
                </a:lnTo>
                <a:lnTo>
                  <a:pt x="209524" y="181347"/>
                </a:lnTo>
                <a:lnTo>
                  <a:pt x="221985" y="174086"/>
                </a:lnTo>
                <a:lnTo>
                  <a:pt x="233150" y="168292"/>
                </a:lnTo>
                <a:lnTo>
                  <a:pt x="243452" y="163477"/>
                </a:lnTo>
                <a:lnTo>
                  <a:pt x="252224" y="158363"/>
                </a:lnTo>
                <a:lnTo>
                  <a:pt x="259977" y="153048"/>
                </a:lnTo>
                <a:lnTo>
                  <a:pt x="267051" y="147600"/>
                </a:lnTo>
                <a:lnTo>
                  <a:pt x="272720" y="143015"/>
                </a:lnTo>
                <a:lnTo>
                  <a:pt x="277451" y="139006"/>
                </a:lnTo>
                <a:lnTo>
                  <a:pt x="289771" y="1281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014"/>
          <p:cNvSpPr/>
          <p:nvPr/>
        </p:nvSpPr>
        <p:spPr>
          <a:xfrm>
            <a:off x="7641661" y="3120389"/>
            <a:ext cx="117732" cy="582932"/>
          </a:xfrm>
          <a:custGeom>
            <a:avLst/>
            <a:gdLst/>
            <a:ahLst/>
            <a:cxnLst/>
            <a:rect l="0" t="0" r="0" b="0"/>
            <a:pathLst>
              <a:path w="117732" h="582932">
                <a:moveTo>
                  <a:pt x="16439" y="0"/>
                </a:moveTo>
                <a:lnTo>
                  <a:pt x="7337" y="9102"/>
                </a:lnTo>
                <a:lnTo>
                  <a:pt x="4656" y="12736"/>
                </a:lnTo>
                <a:lnTo>
                  <a:pt x="1677" y="19313"/>
                </a:lnTo>
                <a:lnTo>
                  <a:pt x="0" y="28371"/>
                </a:lnTo>
                <a:lnTo>
                  <a:pt x="2148" y="36740"/>
                </a:lnTo>
                <a:lnTo>
                  <a:pt x="5324" y="46809"/>
                </a:lnTo>
                <a:lnTo>
                  <a:pt x="8065" y="64141"/>
                </a:lnTo>
                <a:lnTo>
                  <a:pt x="9904" y="71336"/>
                </a:lnTo>
                <a:lnTo>
                  <a:pt x="13535" y="85998"/>
                </a:lnTo>
                <a:lnTo>
                  <a:pt x="15148" y="98864"/>
                </a:lnTo>
                <a:lnTo>
                  <a:pt x="18405" y="113472"/>
                </a:lnTo>
                <a:lnTo>
                  <a:pt x="22075" y="129490"/>
                </a:lnTo>
                <a:lnTo>
                  <a:pt x="23706" y="146134"/>
                </a:lnTo>
                <a:lnTo>
                  <a:pt x="26046" y="158383"/>
                </a:lnTo>
                <a:lnTo>
                  <a:pt x="29511" y="173216"/>
                </a:lnTo>
                <a:lnTo>
                  <a:pt x="33727" y="189773"/>
                </a:lnTo>
                <a:lnTo>
                  <a:pt x="37489" y="207478"/>
                </a:lnTo>
                <a:lnTo>
                  <a:pt x="40949" y="225949"/>
                </a:lnTo>
                <a:lnTo>
                  <a:pt x="44209" y="244930"/>
                </a:lnTo>
                <a:lnTo>
                  <a:pt x="50192" y="260442"/>
                </a:lnTo>
                <a:lnTo>
                  <a:pt x="57992" y="273641"/>
                </a:lnTo>
                <a:lnTo>
                  <a:pt x="67001" y="285298"/>
                </a:lnTo>
                <a:lnTo>
                  <a:pt x="73959" y="296879"/>
                </a:lnTo>
                <a:lnTo>
                  <a:pt x="79551" y="308409"/>
                </a:lnTo>
                <a:lnTo>
                  <a:pt x="84231" y="319906"/>
                </a:lnTo>
                <a:lnTo>
                  <a:pt x="87351" y="331381"/>
                </a:lnTo>
                <a:lnTo>
                  <a:pt x="89431" y="342841"/>
                </a:lnTo>
                <a:lnTo>
                  <a:pt x="90818" y="354291"/>
                </a:lnTo>
                <a:lnTo>
                  <a:pt x="91742" y="364781"/>
                </a:lnTo>
                <a:lnTo>
                  <a:pt x="92359" y="374633"/>
                </a:lnTo>
                <a:lnTo>
                  <a:pt x="92769" y="384058"/>
                </a:lnTo>
                <a:lnTo>
                  <a:pt x="95766" y="402151"/>
                </a:lnTo>
                <a:lnTo>
                  <a:pt x="99320" y="419717"/>
                </a:lnTo>
                <a:lnTo>
                  <a:pt x="100900" y="437048"/>
                </a:lnTo>
                <a:lnTo>
                  <a:pt x="106340" y="494727"/>
                </a:lnTo>
                <a:lnTo>
                  <a:pt x="108758" y="511746"/>
                </a:lnTo>
                <a:lnTo>
                  <a:pt x="111323" y="524997"/>
                </a:lnTo>
                <a:lnTo>
                  <a:pt x="113984" y="535735"/>
                </a:lnTo>
                <a:lnTo>
                  <a:pt x="116942" y="550208"/>
                </a:lnTo>
                <a:lnTo>
                  <a:pt x="117731" y="555400"/>
                </a:lnTo>
                <a:lnTo>
                  <a:pt x="116067" y="566250"/>
                </a:lnTo>
                <a:lnTo>
                  <a:pt x="110736" y="5829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015"/>
          <p:cNvSpPr/>
          <p:nvPr/>
        </p:nvSpPr>
        <p:spPr>
          <a:xfrm>
            <a:off x="7718616" y="3771900"/>
            <a:ext cx="230753" cy="272378"/>
          </a:xfrm>
          <a:custGeom>
            <a:avLst/>
            <a:gdLst/>
            <a:ahLst/>
            <a:cxnLst/>
            <a:rect l="0" t="0" r="0" b="0"/>
            <a:pathLst>
              <a:path w="230753" h="272378">
                <a:moveTo>
                  <a:pt x="145224" y="0"/>
                </a:moveTo>
                <a:lnTo>
                  <a:pt x="127020" y="0"/>
                </a:lnTo>
                <a:lnTo>
                  <a:pt x="120705" y="952"/>
                </a:lnTo>
                <a:lnTo>
                  <a:pt x="115543" y="2540"/>
                </a:lnTo>
                <a:lnTo>
                  <a:pt x="111150" y="4550"/>
                </a:lnTo>
                <a:lnTo>
                  <a:pt x="107267" y="6844"/>
                </a:lnTo>
                <a:lnTo>
                  <a:pt x="100415" y="11931"/>
                </a:lnTo>
                <a:lnTo>
                  <a:pt x="96301" y="14621"/>
                </a:lnTo>
                <a:lnTo>
                  <a:pt x="91654" y="17368"/>
                </a:lnTo>
                <a:lnTo>
                  <a:pt x="86650" y="20151"/>
                </a:lnTo>
                <a:lnTo>
                  <a:pt x="76011" y="25783"/>
                </a:lnTo>
                <a:lnTo>
                  <a:pt x="70507" y="28619"/>
                </a:lnTo>
                <a:lnTo>
                  <a:pt x="63980" y="33366"/>
                </a:lnTo>
                <a:lnTo>
                  <a:pt x="56772" y="39389"/>
                </a:lnTo>
                <a:lnTo>
                  <a:pt x="49108" y="46262"/>
                </a:lnTo>
                <a:lnTo>
                  <a:pt x="43046" y="52749"/>
                </a:lnTo>
                <a:lnTo>
                  <a:pt x="38053" y="58978"/>
                </a:lnTo>
                <a:lnTo>
                  <a:pt x="33772" y="65036"/>
                </a:lnTo>
                <a:lnTo>
                  <a:pt x="29965" y="70027"/>
                </a:lnTo>
                <a:lnTo>
                  <a:pt x="23195" y="78113"/>
                </a:lnTo>
                <a:lnTo>
                  <a:pt x="20056" y="82555"/>
                </a:lnTo>
                <a:lnTo>
                  <a:pt x="17011" y="87422"/>
                </a:lnTo>
                <a:lnTo>
                  <a:pt x="14029" y="92571"/>
                </a:lnTo>
                <a:lnTo>
                  <a:pt x="8175" y="103372"/>
                </a:lnTo>
                <a:lnTo>
                  <a:pt x="5280" y="108920"/>
                </a:lnTo>
                <a:lnTo>
                  <a:pt x="3350" y="113570"/>
                </a:lnTo>
                <a:lnTo>
                  <a:pt x="1206" y="121278"/>
                </a:lnTo>
                <a:lnTo>
                  <a:pt x="253" y="127879"/>
                </a:lnTo>
                <a:lnTo>
                  <a:pt x="0" y="130973"/>
                </a:lnTo>
                <a:lnTo>
                  <a:pt x="782" y="133035"/>
                </a:lnTo>
                <a:lnTo>
                  <a:pt x="2257" y="134410"/>
                </a:lnTo>
                <a:lnTo>
                  <a:pt x="4193" y="135326"/>
                </a:lnTo>
                <a:lnTo>
                  <a:pt x="8883" y="138885"/>
                </a:lnTo>
                <a:lnTo>
                  <a:pt x="11467" y="141167"/>
                </a:lnTo>
                <a:lnTo>
                  <a:pt x="17000" y="142689"/>
                </a:lnTo>
                <a:lnTo>
                  <a:pt x="24499" y="143703"/>
                </a:lnTo>
                <a:lnTo>
                  <a:pt x="33308" y="144379"/>
                </a:lnTo>
                <a:lnTo>
                  <a:pt x="41086" y="144831"/>
                </a:lnTo>
                <a:lnTo>
                  <a:pt x="54807" y="145332"/>
                </a:lnTo>
                <a:lnTo>
                  <a:pt x="64944" y="144512"/>
                </a:lnTo>
                <a:lnTo>
                  <a:pt x="77416" y="143014"/>
                </a:lnTo>
                <a:lnTo>
                  <a:pt x="91446" y="141063"/>
                </a:lnTo>
                <a:lnTo>
                  <a:pt x="106514" y="140714"/>
                </a:lnTo>
                <a:lnTo>
                  <a:pt x="122275" y="141434"/>
                </a:lnTo>
                <a:lnTo>
                  <a:pt x="151216" y="143822"/>
                </a:lnTo>
                <a:lnTo>
                  <a:pt x="170429" y="144883"/>
                </a:lnTo>
                <a:lnTo>
                  <a:pt x="178220" y="146119"/>
                </a:lnTo>
                <a:lnTo>
                  <a:pt x="185319" y="147895"/>
                </a:lnTo>
                <a:lnTo>
                  <a:pt x="191956" y="150031"/>
                </a:lnTo>
                <a:lnTo>
                  <a:pt x="198286" y="151456"/>
                </a:lnTo>
                <a:lnTo>
                  <a:pt x="204412" y="152406"/>
                </a:lnTo>
                <a:lnTo>
                  <a:pt x="210400" y="153039"/>
                </a:lnTo>
                <a:lnTo>
                  <a:pt x="215344" y="154413"/>
                </a:lnTo>
                <a:lnTo>
                  <a:pt x="219594" y="156282"/>
                </a:lnTo>
                <a:lnTo>
                  <a:pt x="223379" y="158481"/>
                </a:lnTo>
                <a:lnTo>
                  <a:pt x="225902" y="161851"/>
                </a:lnTo>
                <a:lnTo>
                  <a:pt x="227585" y="166003"/>
                </a:lnTo>
                <a:lnTo>
                  <a:pt x="228706" y="170676"/>
                </a:lnTo>
                <a:lnTo>
                  <a:pt x="229953" y="178408"/>
                </a:lnTo>
                <a:lnTo>
                  <a:pt x="230506" y="185020"/>
                </a:lnTo>
                <a:lnTo>
                  <a:pt x="230752" y="191133"/>
                </a:lnTo>
                <a:lnTo>
                  <a:pt x="228321" y="199566"/>
                </a:lnTo>
                <a:lnTo>
                  <a:pt x="226339" y="204481"/>
                </a:lnTo>
                <a:lnTo>
                  <a:pt x="222161" y="209663"/>
                </a:lnTo>
                <a:lnTo>
                  <a:pt x="216518" y="215023"/>
                </a:lnTo>
                <a:lnTo>
                  <a:pt x="209898" y="220501"/>
                </a:lnTo>
                <a:lnTo>
                  <a:pt x="202627" y="227010"/>
                </a:lnTo>
                <a:lnTo>
                  <a:pt x="186929" y="241863"/>
                </a:lnTo>
                <a:lnTo>
                  <a:pt x="177790" y="247920"/>
                </a:lnTo>
                <a:lnTo>
                  <a:pt x="167887" y="252910"/>
                </a:lnTo>
                <a:lnTo>
                  <a:pt x="157476" y="257189"/>
                </a:lnTo>
                <a:lnTo>
                  <a:pt x="148629" y="260994"/>
                </a:lnTo>
                <a:lnTo>
                  <a:pt x="133720" y="267762"/>
                </a:lnTo>
                <a:lnTo>
                  <a:pt x="127077" y="269948"/>
                </a:lnTo>
                <a:lnTo>
                  <a:pt x="120744" y="271405"/>
                </a:lnTo>
                <a:lnTo>
                  <a:pt x="114616" y="272377"/>
                </a:lnTo>
                <a:lnTo>
                  <a:pt x="108626" y="272072"/>
                </a:lnTo>
                <a:lnTo>
                  <a:pt x="102728" y="270916"/>
                </a:lnTo>
                <a:lnTo>
                  <a:pt x="96890" y="269193"/>
                </a:lnTo>
                <a:lnTo>
                  <a:pt x="92047" y="267092"/>
                </a:lnTo>
                <a:lnTo>
                  <a:pt x="87864" y="264738"/>
                </a:lnTo>
                <a:lnTo>
                  <a:pt x="80678" y="259584"/>
                </a:lnTo>
                <a:lnTo>
                  <a:pt x="77429" y="256876"/>
                </a:lnTo>
                <a:lnTo>
                  <a:pt x="50926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016"/>
          <p:cNvSpPr/>
          <p:nvPr/>
        </p:nvSpPr>
        <p:spPr>
          <a:xfrm>
            <a:off x="7589519" y="3128962"/>
            <a:ext cx="720091" cy="420054"/>
          </a:xfrm>
          <a:custGeom>
            <a:avLst/>
            <a:gdLst/>
            <a:ahLst/>
            <a:cxnLst/>
            <a:rect l="0" t="0" r="0" b="0"/>
            <a:pathLst>
              <a:path w="720091" h="420054">
                <a:moveTo>
                  <a:pt x="0" y="0"/>
                </a:moveTo>
                <a:lnTo>
                  <a:pt x="19580" y="6844"/>
                </a:lnTo>
                <a:lnTo>
                  <a:pt x="37975" y="14622"/>
                </a:lnTo>
                <a:lnTo>
                  <a:pt x="60147" y="23912"/>
                </a:lnTo>
                <a:lnTo>
                  <a:pt x="73087" y="33170"/>
                </a:lnTo>
                <a:lnTo>
                  <a:pt x="87729" y="41095"/>
                </a:lnTo>
                <a:lnTo>
                  <a:pt x="102809" y="48744"/>
                </a:lnTo>
                <a:lnTo>
                  <a:pt x="115861" y="58494"/>
                </a:lnTo>
                <a:lnTo>
                  <a:pt x="125818" y="64714"/>
                </a:lnTo>
                <a:lnTo>
                  <a:pt x="138172" y="71718"/>
                </a:lnTo>
                <a:lnTo>
                  <a:pt x="165233" y="86167"/>
                </a:lnTo>
                <a:lnTo>
                  <a:pt x="189959" y="98939"/>
                </a:lnTo>
                <a:lnTo>
                  <a:pt x="211109" y="110965"/>
                </a:lnTo>
                <a:lnTo>
                  <a:pt x="230987" y="122660"/>
                </a:lnTo>
                <a:lnTo>
                  <a:pt x="252521" y="134208"/>
                </a:lnTo>
                <a:lnTo>
                  <a:pt x="274791" y="143151"/>
                </a:lnTo>
                <a:lnTo>
                  <a:pt x="286065" y="146869"/>
                </a:lnTo>
                <a:lnTo>
                  <a:pt x="306210" y="158620"/>
                </a:lnTo>
                <a:lnTo>
                  <a:pt x="315583" y="165754"/>
                </a:lnTo>
                <a:lnTo>
                  <a:pt x="332309" y="176226"/>
                </a:lnTo>
                <a:lnTo>
                  <a:pt x="414115" y="223934"/>
                </a:lnTo>
                <a:lnTo>
                  <a:pt x="427524" y="232157"/>
                </a:lnTo>
                <a:lnTo>
                  <a:pt x="440275" y="239544"/>
                </a:lnTo>
                <a:lnTo>
                  <a:pt x="464601" y="252831"/>
                </a:lnTo>
                <a:lnTo>
                  <a:pt x="517919" y="280124"/>
                </a:lnTo>
                <a:lnTo>
                  <a:pt x="533874" y="287714"/>
                </a:lnTo>
                <a:lnTo>
                  <a:pt x="547369" y="293727"/>
                </a:lnTo>
                <a:lnTo>
                  <a:pt x="569031" y="303900"/>
                </a:lnTo>
                <a:lnTo>
                  <a:pt x="585008" y="314772"/>
                </a:lnTo>
                <a:lnTo>
                  <a:pt x="593841" y="322243"/>
                </a:lnTo>
                <a:lnTo>
                  <a:pt x="603539" y="331034"/>
                </a:lnTo>
                <a:lnTo>
                  <a:pt x="613815" y="340704"/>
                </a:lnTo>
                <a:lnTo>
                  <a:pt x="622570" y="348104"/>
                </a:lnTo>
                <a:lnTo>
                  <a:pt x="637378" y="358865"/>
                </a:lnTo>
                <a:lnTo>
                  <a:pt x="661454" y="373535"/>
                </a:lnTo>
                <a:lnTo>
                  <a:pt x="678911" y="385605"/>
                </a:lnTo>
                <a:lnTo>
                  <a:pt x="692332" y="394288"/>
                </a:lnTo>
                <a:lnTo>
                  <a:pt x="705401" y="405756"/>
                </a:lnTo>
                <a:lnTo>
                  <a:pt x="720090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017"/>
          <p:cNvSpPr/>
          <p:nvPr/>
        </p:nvSpPr>
        <p:spPr>
          <a:xfrm>
            <a:off x="8276379" y="3686175"/>
            <a:ext cx="237641" cy="282771"/>
          </a:xfrm>
          <a:custGeom>
            <a:avLst/>
            <a:gdLst/>
            <a:ahLst/>
            <a:cxnLst/>
            <a:rect l="0" t="0" r="0" b="0"/>
            <a:pathLst>
              <a:path w="237641" h="282771">
                <a:moveTo>
                  <a:pt x="24658" y="0"/>
                </a:moveTo>
                <a:lnTo>
                  <a:pt x="11006" y="4550"/>
                </a:lnTo>
                <a:lnTo>
                  <a:pt x="6984" y="6844"/>
                </a:lnTo>
                <a:lnTo>
                  <a:pt x="4303" y="9325"/>
                </a:lnTo>
                <a:lnTo>
                  <a:pt x="2515" y="11931"/>
                </a:lnTo>
                <a:lnTo>
                  <a:pt x="529" y="19908"/>
                </a:lnTo>
                <a:lnTo>
                  <a:pt x="0" y="24702"/>
                </a:lnTo>
                <a:lnTo>
                  <a:pt x="2504" y="35517"/>
                </a:lnTo>
                <a:lnTo>
                  <a:pt x="7032" y="50348"/>
                </a:lnTo>
                <a:lnTo>
                  <a:pt x="12907" y="67855"/>
                </a:lnTo>
                <a:lnTo>
                  <a:pt x="16824" y="82384"/>
                </a:lnTo>
                <a:lnTo>
                  <a:pt x="19435" y="94928"/>
                </a:lnTo>
                <a:lnTo>
                  <a:pt x="21177" y="106148"/>
                </a:lnTo>
                <a:lnTo>
                  <a:pt x="23289" y="116485"/>
                </a:lnTo>
                <a:lnTo>
                  <a:pt x="25651" y="126234"/>
                </a:lnTo>
                <a:lnTo>
                  <a:pt x="28177" y="135591"/>
                </a:lnTo>
                <a:lnTo>
                  <a:pt x="33525" y="153607"/>
                </a:lnTo>
                <a:lnTo>
                  <a:pt x="36284" y="162412"/>
                </a:lnTo>
                <a:lnTo>
                  <a:pt x="39076" y="170187"/>
                </a:lnTo>
                <a:lnTo>
                  <a:pt x="41890" y="177276"/>
                </a:lnTo>
                <a:lnTo>
                  <a:pt x="48510" y="193089"/>
                </a:lnTo>
                <a:lnTo>
                  <a:pt x="57801" y="215992"/>
                </a:lnTo>
                <a:lnTo>
                  <a:pt x="61041" y="225910"/>
                </a:lnTo>
                <a:lnTo>
                  <a:pt x="63201" y="234426"/>
                </a:lnTo>
                <a:lnTo>
                  <a:pt x="64641" y="242009"/>
                </a:lnTo>
                <a:lnTo>
                  <a:pt x="66554" y="248017"/>
                </a:lnTo>
                <a:lnTo>
                  <a:pt x="68780" y="252974"/>
                </a:lnTo>
                <a:lnTo>
                  <a:pt x="73796" y="261023"/>
                </a:lnTo>
                <a:lnTo>
                  <a:pt x="79200" y="267775"/>
                </a:lnTo>
                <a:lnTo>
                  <a:pt x="82237" y="273951"/>
                </a:lnTo>
                <a:lnTo>
                  <a:pt x="83047" y="276931"/>
                </a:lnTo>
                <a:lnTo>
                  <a:pt x="83587" y="277965"/>
                </a:lnTo>
                <a:lnTo>
                  <a:pt x="83946" y="277703"/>
                </a:lnTo>
                <a:lnTo>
                  <a:pt x="84185" y="276575"/>
                </a:lnTo>
                <a:lnTo>
                  <a:pt x="81913" y="270242"/>
                </a:lnTo>
                <a:lnTo>
                  <a:pt x="78680" y="262030"/>
                </a:lnTo>
                <a:lnTo>
                  <a:pt x="77243" y="255205"/>
                </a:lnTo>
                <a:lnTo>
                  <a:pt x="76860" y="249194"/>
                </a:lnTo>
                <a:lnTo>
                  <a:pt x="76433" y="232355"/>
                </a:lnTo>
                <a:lnTo>
                  <a:pt x="76194" y="201455"/>
                </a:lnTo>
                <a:lnTo>
                  <a:pt x="77113" y="190501"/>
                </a:lnTo>
                <a:lnTo>
                  <a:pt x="78678" y="179388"/>
                </a:lnTo>
                <a:lnTo>
                  <a:pt x="80675" y="168169"/>
                </a:lnTo>
                <a:lnTo>
                  <a:pt x="82957" y="159738"/>
                </a:lnTo>
                <a:lnTo>
                  <a:pt x="85432" y="153164"/>
                </a:lnTo>
                <a:lnTo>
                  <a:pt x="96247" y="131219"/>
                </a:lnTo>
                <a:lnTo>
                  <a:pt x="101877" y="122454"/>
                </a:lnTo>
                <a:lnTo>
                  <a:pt x="104712" y="118784"/>
                </a:lnTo>
                <a:lnTo>
                  <a:pt x="108508" y="116337"/>
                </a:lnTo>
                <a:lnTo>
                  <a:pt x="112943" y="114705"/>
                </a:lnTo>
                <a:lnTo>
                  <a:pt x="117804" y="113617"/>
                </a:lnTo>
                <a:lnTo>
                  <a:pt x="122951" y="111940"/>
                </a:lnTo>
                <a:lnTo>
                  <a:pt x="128287" y="109869"/>
                </a:lnTo>
                <a:lnTo>
                  <a:pt x="133748" y="107536"/>
                </a:lnTo>
                <a:lnTo>
                  <a:pt x="138342" y="105980"/>
                </a:lnTo>
                <a:lnTo>
                  <a:pt x="142359" y="104943"/>
                </a:lnTo>
                <a:lnTo>
                  <a:pt x="145987" y="104252"/>
                </a:lnTo>
                <a:lnTo>
                  <a:pt x="149359" y="104744"/>
                </a:lnTo>
                <a:lnTo>
                  <a:pt x="152560" y="106024"/>
                </a:lnTo>
                <a:lnTo>
                  <a:pt x="155646" y="107830"/>
                </a:lnTo>
                <a:lnTo>
                  <a:pt x="160561" y="109034"/>
                </a:lnTo>
                <a:lnTo>
                  <a:pt x="166696" y="109837"/>
                </a:lnTo>
                <a:lnTo>
                  <a:pt x="173642" y="110372"/>
                </a:lnTo>
                <a:lnTo>
                  <a:pt x="179226" y="111681"/>
                </a:lnTo>
                <a:lnTo>
                  <a:pt x="183900" y="113507"/>
                </a:lnTo>
                <a:lnTo>
                  <a:pt x="187970" y="115676"/>
                </a:lnTo>
                <a:lnTo>
                  <a:pt x="192588" y="119027"/>
                </a:lnTo>
                <a:lnTo>
                  <a:pt x="197571" y="123166"/>
                </a:lnTo>
                <a:lnTo>
                  <a:pt x="202799" y="127831"/>
                </a:lnTo>
                <a:lnTo>
                  <a:pt x="216227" y="140634"/>
                </a:lnTo>
                <a:lnTo>
                  <a:pt x="223809" y="148048"/>
                </a:lnTo>
                <a:lnTo>
                  <a:pt x="228862" y="153944"/>
                </a:lnTo>
                <a:lnTo>
                  <a:pt x="232231" y="158826"/>
                </a:lnTo>
                <a:lnTo>
                  <a:pt x="234479" y="163034"/>
                </a:lnTo>
                <a:lnTo>
                  <a:pt x="235975" y="168697"/>
                </a:lnTo>
                <a:lnTo>
                  <a:pt x="236974" y="175329"/>
                </a:lnTo>
                <a:lnTo>
                  <a:pt x="237640" y="182609"/>
                </a:lnTo>
                <a:lnTo>
                  <a:pt x="237131" y="191272"/>
                </a:lnTo>
                <a:lnTo>
                  <a:pt x="235839" y="200857"/>
                </a:lnTo>
                <a:lnTo>
                  <a:pt x="234025" y="211057"/>
                </a:lnTo>
                <a:lnTo>
                  <a:pt x="229959" y="219762"/>
                </a:lnTo>
                <a:lnTo>
                  <a:pt x="224391" y="227470"/>
                </a:lnTo>
                <a:lnTo>
                  <a:pt x="217821" y="234514"/>
                </a:lnTo>
                <a:lnTo>
                  <a:pt x="212488" y="241115"/>
                </a:lnTo>
                <a:lnTo>
                  <a:pt x="207981" y="247421"/>
                </a:lnTo>
                <a:lnTo>
                  <a:pt x="204023" y="253529"/>
                </a:lnTo>
                <a:lnTo>
                  <a:pt x="199480" y="258555"/>
                </a:lnTo>
                <a:lnTo>
                  <a:pt x="194546" y="262857"/>
                </a:lnTo>
                <a:lnTo>
                  <a:pt x="189352" y="266678"/>
                </a:lnTo>
                <a:lnTo>
                  <a:pt x="183984" y="269225"/>
                </a:lnTo>
                <a:lnTo>
                  <a:pt x="178501" y="270923"/>
                </a:lnTo>
                <a:lnTo>
                  <a:pt x="172940" y="272056"/>
                </a:lnTo>
                <a:lnTo>
                  <a:pt x="156602" y="275854"/>
                </a:lnTo>
                <a:lnTo>
                  <a:pt x="146910" y="278200"/>
                </a:lnTo>
                <a:lnTo>
                  <a:pt x="138544" y="279764"/>
                </a:lnTo>
                <a:lnTo>
                  <a:pt x="131062" y="280806"/>
                </a:lnTo>
                <a:lnTo>
                  <a:pt x="124169" y="281502"/>
                </a:lnTo>
                <a:lnTo>
                  <a:pt x="116716" y="281965"/>
                </a:lnTo>
                <a:lnTo>
                  <a:pt x="100815" y="282480"/>
                </a:lnTo>
                <a:lnTo>
                  <a:pt x="80349" y="282770"/>
                </a:lnTo>
                <a:lnTo>
                  <a:pt x="75120" y="281858"/>
                </a:lnTo>
                <a:lnTo>
                  <a:pt x="70682" y="280298"/>
                </a:lnTo>
                <a:lnTo>
                  <a:pt x="66771" y="278305"/>
                </a:lnTo>
                <a:lnTo>
                  <a:pt x="59885" y="276091"/>
                </a:lnTo>
                <a:lnTo>
                  <a:pt x="50376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018"/>
          <p:cNvSpPr/>
          <p:nvPr/>
        </p:nvSpPr>
        <p:spPr>
          <a:xfrm>
            <a:off x="8184721" y="3600506"/>
            <a:ext cx="504866" cy="488361"/>
          </a:xfrm>
          <a:custGeom>
            <a:avLst/>
            <a:gdLst/>
            <a:ahLst/>
            <a:cxnLst/>
            <a:rect l="0" t="0" r="0" b="0"/>
            <a:pathLst>
              <a:path w="504866" h="488361">
                <a:moveTo>
                  <a:pt x="390636" y="25661"/>
                </a:moveTo>
                <a:lnTo>
                  <a:pt x="375996" y="18817"/>
                </a:lnTo>
                <a:lnTo>
                  <a:pt x="362222" y="13729"/>
                </a:lnTo>
                <a:lnTo>
                  <a:pt x="338402" y="5510"/>
                </a:lnTo>
                <a:lnTo>
                  <a:pt x="326781" y="2418"/>
                </a:lnTo>
                <a:lnTo>
                  <a:pt x="312344" y="677"/>
                </a:lnTo>
                <a:lnTo>
                  <a:pt x="300595" y="269"/>
                </a:lnTo>
                <a:lnTo>
                  <a:pt x="285848" y="88"/>
                </a:lnTo>
                <a:lnTo>
                  <a:pt x="276963" y="993"/>
                </a:lnTo>
                <a:lnTo>
                  <a:pt x="267228" y="2548"/>
                </a:lnTo>
                <a:lnTo>
                  <a:pt x="256929" y="4537"/>
                </a:lnTo>
                <a:lnTo>
                  <a:pt x="248158" y="5864"/>
                </a:lnTo>
                <a:lnTo>
                  <a:pt x="233333" y="7337"/>
                </a:lnTo>
                <a:lnTo>
                  <a:pt x="217854" y="13072"/>
                </a:lnTo>
                <a:lnTo>
                  <a:pt x="156270" y="44237"/>
                </a:lnTo>
                <a:lnTo>
                  <a:pt x="143281" y="53284"/>
                </a:lnTo>
                <a:lnTo>
                  <a:pt x="131158" y="63656"/>
                </a:lnTo>
                <a:lnTo>
                  <a:pt x="119420" y="74615"/>
                </a:lnTo>
                <a:lnTo>
                  <a:pt x="96362" y="97173"/>
                </a:lnTo>
                <a:lnTo>
                  <a:pt x="50596" y="142822"/>
                </a:lnTo>
                <a:lnTo>
                  <a:pt x="41704" y="156790"/>
                </a:lnTo>
                <a:lnTo>
                  <a:pt x="28235" y="184490"/>
                </a:lnTo>
                <a:lnTo>
                  <a:pt x="23305" y="196317"/>
                </a:lnTo>
                <a:lnTo>
                  <a:pt x="10209" y="229778"/>
                </a:lnTo>
                <a:lnTo>
                  <a:pt x="5572" y="246511"/>
                </a:lnTo>
                <a:lnTo>
                  <a:pt x="2483" y="262430"/>
                </a:lnTo>
                <a:lnTo>
                  <a:pt x="422" y="277804"/>
                </a:lnTo>
                <a:lnTo>
                  <a:pt x="0" y="291864"/>
                </a:lnTo>
                <a:lnTo>
                  <a:pt x="673" y="305047"/>
                </a:lnTo>
                <a:lnTo>
                  <a:pt x="2073" y="317646"/>
                </a:lnTo>
                <a:lnTo>
                  <a:pt x="3959" y="328903"/>
                </a:lnTo>
                <a:lnTo>
                  <a:pt x="6169" y="339265"/>
                </a:lnTo>
                <a:lnTo>
                  <a:pt x="8595" y="349030"/>
                </a:lnTo>
                <a:lnTo>
                  <a:pt x="12117" y="359351"/>
                </a:lnTo>
                <a:lnTo>
                  <a:pt x="16370" y="370041"/>
                </a:lnTo>
                <a:lnTo>
                  <a:pt x="21110" y="380978"/>
                </a:lnTo>
                <a:lnTo>
                  <a:pt x="27128" y="391126"/>
                </a:lnTo>
                <a:lnTo>
                  <a:pt x="33997" y="400750"/>
                </a:lnTo>
                <a:lnTo>
                  <a:pt x="41435" y="410022"/>
                </a:lnTo>
                <a:lnTo>
                  <a:pt x="50202" y="420014"/>
                </a:lnTo>
                <a:lnTo>
                  <a:pt x="59858" y="430486"/>
                </a:lnTo>
                <a:lnTo>
                  <a:pt x="70105" y="441277"/>
                </a:lnTo>
                <a:lnTo>
                  <a:pt x="80746" y="450376"/>
                </a:lnTo>
                <a:lnTo>
                  <a:pt x="91650" y="458347"/>
                </a:lnTo>
                <a:lnTo>
                  <a:pt x="102730" y="465566"/>
                </a:lnTo>
                <a:lnTo>
                  <a:pt x="112974" y="471331"/>
                </a:lnTo>
                <a:lnTo>
                  <a:pt x="122661" y="476127"/>
                </a:lnTo>
                <a:lnTo>
                  <a:pt x="131976" y="480277"/>
                </a:lnTo>
                <a:lnTo>
                  <a:pt x="147406" y="484887"/>
                </a:lnTo>
                <a:lnTo>
                  <a:pt x="154188" y="486117"/>
                </a:lnTo>
                <a:lnTo>
                  <a:pt x="164425" y="486937"/>
                </a:lnTo>
                <a:lnTo>
                  <a:pt x="176963" y="487484"/>
                </a:lnTo>
                <a:lnTo>
                  <a:pt x="206135" y="488090"/>
                </a:lnTo>
                <a:lnTo>
                  <a:pt x="238151" y="488360"/>
                </a:lnTo>
                <a:lnTo>
                  <a:pt x="253736" y="487480"/>
                </a:lnTo>
                <a:lnTo>
                  <a:pt x="268890" y="485940"/>
                </a:lnTo>
                <a:lnTo>
                  <a:pt x="283755" y="483962"/>
                </a:lnTo>
                <a:lnTo>
                  <a:pt x="296522" y="481690"/>
                </a:lnTo>
                <a:lnTo>
                  <a:pt x="307890" y="479223"/>
                </a:lnTo>
                <a:lnTo>
                  <a:pt x="318328" y="476626"/>
                </a:lnTo>
                <a:lnTo>
                  <a:pt x="328143" y="472989"/>
                </a:lnTo>
                <a:lnTo>
                  <a:pt x="337544" y="468660"/>
                </a:lnTo>
                <a:lnTo>
                  <a:pt x="346669" y="463868"/>
                </a:lnTo>
                <a:lnTo>
                  <a:pt x="361888" y="453465"/>
                </a:lnTo>
                <a:lnTo>
                  <a:pt x="375954" y="442491"/>
                </a:lnTo>
                <a:lnTo>
                  <a:pt x="391731" y="431264"/>
                </a:lnTo>
                <a:lnTo>
                  <a:pt x="405728" y="419924"/>
                </a:lnTo>
                <a:lnTo>
                  <a:pt x="418298" y="408534"/>
                </a:lnTo>
                <a:lnTo>
                  <a:pt x="430236" y="397122"/>
                </a:lnTo>
                <a:lnTo>
                  <a:pt x="441891" y="383160"/>
                </a:lnTo>
                <a:lnTo>
                  <a:pt x="447666" y="375436"/>
                </a:lnTo>
                <a:lnTo>
                  <a:pt x="452468" y="367429"/>
                </a:lnTo>
                <a:lnTo>
                  <a:pt x="456623" y="359234"/>
                </a:lnTo>
                <a:lnTo>
                  <a:pt x="460345" y="350913"/>
                </a:lnTo>
                <a:lnTo>
                  <a:pt x="469560" y="336588"/>
                </a:lnTo>
                <a:lnTo>
                  <a:pt x="474685" y="330100"/>
                </a:lnTo>
                <a:lnTo>
                  <a:pt x="480006" y="320060"/>
                </a:lnTo>
                <a:lnTo>
                  <a:pt x="485459" y="307653"/>
                </a:lnTo>
                <a:lnTo>
                  <a:pt x="490999" y="293665"/>
                </a:lnTo>
                <a:lnTo>
                  <a:pt x="495645" y="278626"/>
                </a:lnTo>
                <a:lnTo>
                  <a:pt x="499695" y="262884"/>
                </a:lnTo>
                <a:lnTo>
                  <a:pt x="503347" y="246675"/>
                </a:lnTo>
                <a:lnTo>
                  <a:pt x="504829" y="233011"/>
                </a:lnTo>
                <a:lnTo>
                  <a:pt x="504865" y="221044"/>
                </a:lnTo>
                <a:lnTo>
                  <a:pt x="503936" y="210209"/>
                </a:lnTo>
                <a:lnTo>
                  <a:pt x="503316" y="200128"/>
                </a:lnTo>
                <a:lnTo>
                  <a:pt x="502629" y="181307"/>
                </a:lnTo>
                <a:lnTo>
                  <a:pt x="502242" y="159197"/>
                </a:lnTo>
                <a:lnTo>
                  <a:pt x="499611" y="144065"/>
                </a:lnTo>
                <a:lnTo>
                  <a:pt x="497576" y="136030"/>
                </a:lnTo>
                <a:lnTo>
                  <a:pt x="492774" y="122021"/>
                </a:lnTo>
                <a:lnTo>
                  <a:pt x="486514" y="109445"/>
                </a:lnTo>
                <a:lnTo>
                  <a:pt x="477382" y="97506"/>
                </a:lnTo>
                <a:lnTo>
                  <a:pt x="466972" y="85849"/>
                </a:lnTo>
                <a:lnTo>
                  <a:pt x="453138" y="72414"/>
                </a:lnTo>
                <a:lnTo>
                  <a:pt x="442781" y="63497"/>
                </a:lnTo>
                <a:lnTo>
                  <a:pt x="431115" y="53743"/>
                </a:lnTo>
                <a:lnTo>
                  <a:pt x="420480" y="46287"/>
                </a:lnTo>
                <a:lnTo>
                  <a:pt x="410532" y="40364"/>
                </a:lnTo>
                <a:lnTo>
                  <a:pt x="401042" y="35463"/>
                </a:lnTo>
                <a:lnTo>
                  <a:pt x="389954" y="30291"/>
                </a:lnTo>
                <a:lnTo>
                  <a:pt x="364933" y="19464"/>
                </a:lnTo>
                <a:lnTo>
                  <a:pt x="353498" y="14862"/>
                </a:lnTo>
                <a:lnTo>
                  <a:pt x="333173" y="7209"/>
                </a:lnTo>
                <a:lnTo>
                  <a:pt x="323752" y="4787"/>
                </a:lnTo>
                <a:lnTo>
                  <a:pt x="314615" y="3173"/>
                </a:lnTo>
                <a:lnTo>
                  <a:pt x="305666" y="2096"/>
                </a:lnTo>
                <a:lnTo>
                  <a:pt x="290642" y="900"/>
                </a:lnTo>
                <a:lnTo>
                  <a:pt x="276661" y="369"/>
                </a:lnTo>
                <a:lnTo>
                  <a:pt x="240548" y="0"/>
                </a:lnTo>
                <a:lnTo>
                  <a:pt x="235333" y="933"/>
                </a:lnTo>
                <a:lnTo>
                  <a:pt x="230903" y="2508"/>
                </a:lnTo>
                <a:lnTo>
                  <a:pt x="219186" y="85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019"/>
          <p:cNvSpPr/>
          <p:nvPr/>
        </p:nvSpPr>
        <p:spPr>
          <a:xfrm>
            <a:off x="6586890" y="4260532"/>
            <a:ext cx="25366" cy="445771"/>
          </a:xfrm>
          <a:custGeom>
            <a:avLst/>
            <a:gdLst/>
            <a:ahLst/>
            <a:cxnLst/>
            <a:rect l="0" t="0" r="0" b="0"/>
            <a:pathLst>
              <a:path w="25366" h="445771">
                <a:moveTo>
                  <a:pt x="8219" y="0"/>
                </a:moveTo>
                <a:lnTo>
                  <a:pt x="3669" y="4551"/>
                </a:lnTo>
                <a:lnTo>
                  <a:pt x="2328" y="7797"/>
                </a:lnTo>
                <a:lnTo>
                  <a:pt x="1434" y="11865"/>
                </a:lnTo>
                <a:lnTo>
                  <a:pt x="838" y="16482"/>
                </a:lnTo>
                <a:lnTo>
                  <a:pt x="176" y="24153"/>
                </a:lnTo>
                <a:lnTo>
                  <a:pt x="0" y="27532"/>
                </a:lnTo>
                <a:lnTo>
                  <a:pt x="835" y="31690"/>
                </a:lnTo>
                <a:lnTo>
                  <a:pt x="2345" y="36366"/>
                </a:lnTo>
                <a:lnTo>
                  <a:pt x="4303" y="41389"/>
                </a:lnTo>
                <a:lnTo>
                  <a:pt x="5608" y="46643"/>
                </a:lnTo>
                <a:lnTo>
                  <a:pt x="6478" y="52050"/>
                </a:lnTo>
                <a:lnTo>
                  <a:pt x="7059" y="57560"/>
                </a:lnTo>
                <a:lnTo>
                  <a:pt x="7704" y="68763"/>
                </a:lnTo>
                <a:lnTo>
                  <a:pt x="7991" y="80091"/>
                </a:lnTo>
                <a:lnTo>
                  <a:pt x="8211" y="133114"/>
                </a:lnTo>
                <a:lnTo>
                  <a:pt x="9166" y="140178"/>
                </a:lnTo>
                <a:lnTo>
                  <a:pt x="10756" y="147745"/>
                </a:lnTo>
                <a:lnTo>
                  <a:pt x="12768" y="155647"/>
                </a:lnTo>
                <a:lnTo>
                  <a:pt x="14110" y="162820"/>
                </a:lnTo>
                <a:lnTo>
                  <a:pt x="15003" y="169506"/>
                </a:lnTo>
                <a:lnTo>
                  <a:pt x="15600" y="175869"/>
                </a:lnTo>
                <a:lnTo>
                  <a:pt x="15997" y="182969"/>
                </a:lnTo>
                <a:lnTo>
                  <a:pt x="16439" y="198477"/>
                </a:lnTo>
                <a:lnTo>
                  <a:pt x="17509" y="206613"/>
                </a:lnTo>
                <a:lnTo>
                  <a:pt x="19175" y="214894"/>
                </a:lnTo>
                <a:lnTo>
                  <a:pt x="21239" y="223273"/>
                </a:lnTo>
                <a:lnTo>
                  <a:pt x="22614" y="230764"/>
                </a:lnTo>
                <a:lnTo>
                  <a:pt x="23531" y="237662"/>
                </a:lnTo>
                <a:lnTo>
                  <a:pt x="24142" y="244167"/>
                </a:lnTo>
                <a:lnTo>
                  <a:pt x="24549" y="256123"/>
                </a:lnTo>
                <a:lnTo>
                  <a:pt x="25257" y="337834"/>
                </a:lnTo>
                <a:lnTo>
                  <a:pt x="25365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020"/>
          <p:cNvSpPr/>
          <p:nvPr/>
        </p:nvSpPr>
        <p:spPr>
          <a:xfrm>
            <a:off x="6500812" y="4260532"/>
            <a:ext cx="454344" cy="891541"/>
          </a:xfrm>
          <a:custGeom>
            <a:avLst/>
            <a:gdLst/>
            <a:ahLst/>
            <a:cxnLst/>
            <a:rect l="0" t="0" r="0" b="0"/>
            <a:pathLst>
              <a:path w="454344" h="891541">
                <a:moveTo>
                  <a:pt x="454343" y="0"/>
                </a:moveTo>
                <a:lnTo>
                  <a:pt x="447499" y="12735"/>
                </a:lnTo>
                <a:lnTo>
                  <a:pt x="442411" y="19313"/>
                </a:lnTo>
                <a:lnTo>
                  <a:pt x="429640" y="46574"/>
                </a:lnTo>
                <a:lnTo>
                  <a:pt x="419234" y="66420"/>
                </a:lnTo>
                <a:lnTo>
                  <a:pt x="405205" y="93658"/>
                </a:lnTo>
                <a:lnTo>
                  <a:pt x="392476" y="119825"/>
                </a:lnTo>
                <a:lnTo>
                  <a:pt x="338140" y="211713"/>
                </a:lnTo>
                <a:lnTo>
                  <a:pt x="293864" y="290165"/>
                </a:lnTo>
                <a:lnTo>
                  <a:pt x="266988" y="335847"/>
                </a:lnTo>
                <a:lnTo>
                  <a:pt x="253281" y="361038"/>
                </a:lnTo>
                <a:lnTo>
                  <a:pt x="183633" y="498602"/>
                </a:lnTo>
                <a:lnTo>
                  <a:pt x="169245" y="529893"/>
                </a:lnTo>
                <a:lnTo>
                  <a:pt x="136725" y="604310"/>
                </a:lnTo>
                <a:lnTo>
                  <a:pt x="130202" y="620043"/>
                </a:lnTo>
                <a:lnTo>
                  <a:pt x="120415" y="645145"/>
                </a:lnTo>
                <a:lnTo>
                  <a:pt x="110351" y="665826"/>
                </a:lnTo>
                <a:lnTo>
                  <a:pt x="96514" y="693534"/>
                </a:lnTo>
                <a:lnTo>
                  <a:pt x="87663" y="714003"/>
                </a:lnTo>
                <a:lnTo>
                  <a:pt x="74204" y="742150"/>
                </a:lnTo>
                <a:lnTo>
                  <a:pt x="63778" y="766089"/>
                </a:lnTo>
                <a:lnTo>
                  <a:pt x="52552" y="793092"/>
                </a:lnTo>
                <a:lnTo>
                  <a:pt x="40226" y="819283"/>
                </a:lnTo>
                <a:lnTo>
                  <a:pt x="26768" y="841329"/>
                </a:lnTo>
                <a:lnTo>
                  <a:pt x="17845" y="855208"/>
                </a:lnTo>
                <a:lnTo>
                  <a:pt x="7931" y="873170"/>
                </a:lnTo>
                <a:lnTo>
                  <a:pt x="0" y="8915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021"/>
          <p:cNvSpPr/>
          <p:nvPr/>
        </p:nvSpPr>
        <p:spPr>
          <a:xfrm>
            <a:off x="6813361" y="4809172"/>
            <a:ext cx="30352" cy="454344"/>
          </a:xfrm>
          <a:custGeom>
            <a:avLst/>
            <a:gdLst/>
            <a:ahLst/>
            <a:cxnLst/>
            <a:rect l="0" t="0" r="0" b="0"/>
            <a:pathLst>
              <a:path w="30352" h="454344">
                <a:moveTo>
                  <a:pt x="21779" y="0"/>
                </a:moveTo>
                <a:lnTo>
                  <a:pt x="21779" y="13653"/>
                </a:lnTo>
                <a:lnTo>
                  <a:pt x="20826" y="22437"/>
                </a:lnTo>
                <a:lnTo>
                  <a:pt x="19239" y="33055"/>
                </a:lnTo>
                <a:lnTo>
                  <a:pt x="17228" y="44897"/>
                </a:lnTo>
                <a:lnTo>
                  <a:pt x="12454" y="83454"/>
                </a:lnTo>
                <a:lnTo>
                  <a:pt x="9847" y="107071"/>
                </a:lnTo>
                <a:lnTo>
                  <a:pt x="8109" y="126626"/>
                </a:lnTo>
                <a:lnTo>
                  <a:pt x="6951" y="143472"/>
                </a:lnTo>
                <a:lnTo>
                  <a:pt x="6178" y="158513"/>
                </a:lnTo>
                <a:lnTo>
                  <a:pt x="4711" y="175208"/>
                </a:lnTo>
                <a:lnTo>
                  <a:pt x="540" y="211538"/>
                </a:lnTo>
                <a:lnTo>
                  <a:pt x="0" y="235323"/>
                </a:lnTo>
                <a:lnTo>
                  <a:pt x="592" y="262609"/>
                </a:lnTo>
                <a:lnTo>
                  <a:pt x="3436" y="332763"/>
                </a:lnTo>
                <a:lnTo>
                  <a:pt x="3835" y="347572"/>
                </a:lnTo>
                <a:lnTo>
                  <a:pt x="6007" y="365065"/>
                </a:lnTo>
                <a:lnTo>
                  <a:pt x="9358" y="384347"/>
                </a:lnTo>
                <a:lnTo>
                  <a:pt x="16259" y="419423"/>
                </a:lnTo>
                <a:lnTo>
                  <a:pt x="18099" y="430110"/>
                </a:lnTo>
                <a:lnTo>
                  <a:pt x="19325" y="438188"/>
                </a:lnTo>
                <a:lnTo>
                  <a:pt x="21096" y="443573"/>
                </a:lnTo>
                <a:lnTo>
                  <a:pt x="23228" y="447163"/>
                </a:lnTo>
                <a:lnTo>
                  <a:pt x="30351" y="4543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022"/>
          <p:cNvSpPr/>
          <p:nvPr/>
        </p:nvSpPr>
        <p:spPr>
          <a:xfrm>
            <a:off x="6964919" y="4767650"/>
            <a:ext cx="470297" cy="340953"/>
          </a:xfrm>
          <a:custGeom>
            <a:avLst/>
            <a:gdLst/>
            <a:ahLst/>
            <a:cxnLst/>
            <a:rect l="0" t="0" r="0" b="0"/>
            <a:pathLst>
              <a:path w="470297" h="340953">
                <a:moveTo>
                  <a:pt x="7381" y="135820"/>
                </a:moveTo>
                <a:lnTo>
                  <a:pt x="2830" y="122167"/>
                </a:lnTo>
                <a:lnTo>
                  <a:pt x="596" y="112924"/>
                </a:lnTo>
                <a:lnTo>
                  <a:pt x="0" y="109126"/>
                </a:lnTo>
                <a:lnTo>
                  <a:pt x="1878" y="99826"/>
                </a:lnTo>
                <a:lnTo>
                  <a:pt x="4935" y="90295"/>
                </a:lnTo>
                <a:lnTo>
                  <a:pt x="6293" y="82884"/>
                </a:lnTo>
                <a:lnTo>
                  <a:pt x="9437" y="76415"/>
                </a:lnTo>
                <a:lnTo>
                  <a:pt x="14010" y="69412"/>
                </a:lnTo>
                <a:lnTo>
                  <a:pt x="19217" y="59951"/>
                </a:lnTo>
                <a:lnTo>
                  <a:pt x="24706" y="51935"/>
                </a:lnTo>
                <a:lnTo>
                  <a:pt x="27503" y="48464"/>
                </a:lnTo>
                <a:lnTo>
                  <a:pt x="35692" y="42067"/>
                </a:lnTo>
                <a:lnTo>
                  <a:pt x="48471" y="33111"/>
                </a:lnTo>
                <a:lnTo>
                  <a:pt x="56123" y="27306"/>
                </a:lnTo>
                <a:lnTo>
                  <a:pt x="65874" y="21552"/>
                </a:lnTo>
                <a:lnTo>
                  <a:pt x="76558" y="15819"/>
                </a:lnTo>
                <a:lnTo>
                  <a:pt x="82074" y="12957"/>
                </a:lnTo>
                <a:lnTo>
                  <a:pt x="93282" y="9776"/>
                </a:lnTo>
                <a:lnTo>
                  <a:pt x="104614" y="7410"/>
                </a:lnTo>
                <a:lnTo>
                  <a:pt x="116000" y="3184"/>
                </a:lnTo>
                <a:lnTo>
                  <a:pt x="128570" y="0"/>
                </a:lnTo>
                <a:lnTo>
                  <a:pt x="137760" y="1795"/>
                </a:lnTo>
                <a:lnTo>
                  <a:pt x="148194" y="4816"/>
                </a:lnTo>
                <a:lnTo>
                  <a:pt x="159182" y="6158"/>
                </a:lnTo>
                <a:lnTo>
                  <a:pt x="163827" y="7468"/>
                </a:lnTo>
                <a:lnTo>
                  <a:pt x="171527" y="11465"/>
                </a:lnTo>
                <a:lnTo>
                  <a:pt x="184232" y="21791"/>
                </a:lnTo>
                <a:lnTo>
                  <a:pt x="190121" y="27355"/>
                </a:lnTo>
                <a:lnTo>
                  <a:pt x="195914" y="35543"/>
                </a:lnTo>
                <a:lnTo>
                  <a:pt x="198791" y="40394"/>
                </a:lnTo>
                <a:lnTo>
                  <a:pt x="201990" y="50863"/>
                </a:lnTo>
                <a:lnTo>
                  <a:pt x="202843" y="56322"/>
                </a:lnTo>
                <a:lnTo>
                  <a:pt x="202459" y="62819"/>
                </a:lnTo>
                <a:lnTo>
                  <a:pt x="201250" y="70007"/>
                </a:lnTo>
                <a:lnTo>
                  <a:pt x="197367" y="87520"/>
                </a:lnTo>
                <a:lnTo>
                  <a:pt x="192467" y="111178"/>
                </a:lnTo>
                <a:lnTo>
                  <a:pt x="188874" y="125107"/>
                </a:lnTo>
                <a:lnTo>
                  <a:pt x="184574" y="140108"/>
                </a:lnTo>
                <a:lnTo>
                  <a:pt x="179802" y="155823"/>
                </a:lnTo>
                <a:lnTo>
                  <a:pt x="175668" y="168206"/>
                </a:lnTo>
                <a:lnTo>
                  <a:pt x="171960" y="178365"/>
                </a:lnTo>
                <a:lnTo>
                  <a:pt x="168534" y="187044"/>
                </a:lnTo>
                <a:lnTo>
                  <a:pt x="163394" y="197591"/>
                </a:lnTo>
                <a:lnTo>
                  <a:pt x="157110" y="209386"/>
                </a:lnTo>
                <a:lnTo>
                  <a:pt x="150062" y="222011"/>
                </a:lnTo>
                <a:lnTo>
                  <a:pt x="143460" y="233286"/>
                </a:lnTo>
                <a:lnTo>
                  <a:pt x="131043" y="253433"/>
                </a:lnTo>
                <a:lnTo>
                  <a:pt x="125065" y="261853"/>
                </a:lnTo>
                <a:lnTo>
                  <a:pt x="119174" y="269373"/>
                </a:lnTo>
                <a:lnTo>
                  <a:pt x="113341" y="276290"/>
                </a:lnTo>
                <a:lnTo>
                  <a:pt x="104322" y="286516"/>
                </a:lnTo>
                <a:lnTo>
                  <a:pt x="97138" y="294235"/>
                </a:lnTo>
                <a:lnTo>
                  <a:pt x="87739" y="303937"/>
                </a:lnTo>
                <a:lnTo>
                  <a:pt x="78921" y="313796"/>
                </a:lnTo>
                <a:lnTo>
                  <a:pt x="73149" y="323188"/>
                </a:lnTo>
                <a:lnTo>
                  <a:pt x="69949" y="331172"/>
                </a:lnTo>
                <a:lnTo>
                  <a:pt x="69095" y="334635"/>
                </a:lnTo>
                <a:lnTo>
                  <a:pt x="69479" y="336943"/>
                </a:lnTo>
                <a:lnTo>
                  <a:pt x="70687" y="338482"/>
                </a:lnTo>
                <a:lnTo>
                  <a:pt x="72445" y="339508"/>
                </a:lnTo>
                <a:lnTo>
                  <a:pt x="79478" y="340648"/>
                </a:lnTo>
                <a:lnTo>
                  <a:pt x="84020" y="340952"/>
                </a:lnTo>
                <a:lnTo>
                  <a:pt x="88001" y="340202"/>
                </a:lnTo>
                <a:lnTo>
                  <a:pt x="99107" y="335548"/>
                </a:lnTo>
                <a:lnTo>
                  <a:pt x="108791" y="334125"/>
                </a:lnTo>
                <a:lnTo>
                  <a:pt x="119445" y="330953"/>
                </a:lnTo>
                <a:lnTo>
                  <a:pt x="130529" y="327321"/>
                </a:lnTo>
                <a:lnTo>
                  <a:pt x="141806" y="325706"/>
                </a:lnTo>
                <a:lnTo>
                  <a:pt x="162720" y="320513"/>
                </a:lnTo>
                <a:lnTo>
                  <a:pt x="259782" y="294260"/>
                </a:lnTo>
                <a:lnTo>
                  <a:pt x="298629" y="283073"/>
                </a:lnTo>
                <a:lnTo>
                  <a:pt x="312036" y="279708"/>
                </a:lnTo>
                <a:lnTo>
                  <a:pt x="322879" y="277466"/>
                </a:lnTo>
                <a:lnTo>
                  <a:pt x="332013" y="275970"/>
                </a:lnTo>
                <a:lnTo>
                  <a:pt x="340960" y="274973"/>
                </a:lnTo>
                <a:lnTo>
                  <a:pt x="349782" y="274308"/>
                </a:lnTo>
                <a:lnTo>
                  <a:pt x="366252" y="273570"/>
                </a:lnTo>
                <a:lnTo>
                  <a:pt x="379921" y="273242"/>
                </a:lnTo>
                <a:lnTo>
                  <a:pt x="443648" y="273003"/>
                </a:lnTo>
                <a:lnTo>
                  <a:pt x="447768" y="273948"/>
                </a:lnTo>
                <a:lnTo>
                  <a:pt x="451467" y="275530"/>
                </a:lnTo>
                <a:lnTo>
                  <a:pt x="470296" y="2815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7435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954"/>
          <p:cNvSpPr/>
          <p:nvPr/>
        </p:nvSpPr>
        <p:spPr>
          <a:xfrm>
            <a:off x="6959024" y="2384346"/>
            <a:ext cx="73284" cy="470297"/>
          </a:xfrm>
          <a:custGeom>
            <a:avLst/>
            <a:gdLst/>
            <a:ahLst/>
            <a:cxnLst/>
            <a:rect l="0" t="0" r="0" b="0"/>
            <a:pathLst>
              <a:path w="73284" h="470297">
                <a:moveTo>
                  <a:pt x="13276" y="7381"/>
                </a:moveTo>
                <a:lnTo>
                  <a:pt x="8725" y="7381"/>
                </a:lnTo>
                <a:lnTo>
                  <a:pt x="7384" y="6429"/>
                </a:lnTo>
                <a:lnTo>
                  <a:pt x="6491" y="4841"/>
                </a:lnTo>
                <a:lnTo>
                  <a:pt x="5895" y="2830"/>
                </a:lnTo>
                <a:lnTo>
                  <a:pt x="4545" y="1489"/>
                </a:lnTo>
                <a:lnTo>
                  <a:pt x="2692" y="596"/>
                </a:lnTo>
                <a:lnTo>
                  <a:pt x="506" y="0"/>
                </a:lnTo>
                <a:lnTo>
                  <a:pt x="0" y="2460"/>
                </a:lnTo>
                <a:lnTo>
                  <a:pt x="1978" y="12814"/>
                </a:lnTo>
                <a:lnTo>
                  <a:pt x="3895" y="25607"/>
                </a:lnTo>
                <a:lnTo>
                  <a:pt x="5117" y="29056"/>
                </a:lnTo>
                <a:lnTo>
                  <a:pt x="6884" y="32309"/>
                </a:lnTo>
                <a:lnTo>
                  <a:pt x="9015" y="35429"/>
                </a:lnTo>
                <a:lnTo>
                  <a:pt x="10435" y="39415"/>
                </a:lnTo>
                <a:lnTo>
                  <a:pt x="12013" y="48923"/>
                </a:lnTo>
                <a:lnTo>
                  <a:pt x="19870" y="127382"/>
                </a:lnTo>
                <a:lnTo>
                  <a:pt x="25096" y="166442"/>
                </a:lnTo>
                <a:lnTo>
                  <a:pt x="30595" y="220632"/>
                </a:lnTo>
                <a:lnTo>
                  <a:pt x="35260" y="275514"/>
                </a:lnTo>
                <a:lnTo>
                  <a:pt x="37334" y="306257"/>
                </a:lnTo>
                <a:lnTo>
                  <a:pt x="38840" y="318074"/>
                </a:lnTo>
                <a:lnTo>
                  <a:pt x="40796" y="328810"/>
                </a:lnTo>
                <a:lnTo>
                  <a:pt x="43052" y="338824"/>
                </a:lnTo>
                <a:lnTo>
                  <a:pt x="44557" y="347406"/>
                </a:lnTo>
                <a:lnTo>
                  <a:pt x="46229" y="362021"/>
                </a:lnTo>
                <a:lnTo>
                  <a:pt x="47627" y="369538"/>
                </a:lnTo>
                <a:lnTo>
                  <a:pt x="49511" y="377406"/>
                </a:lnTo>
                <a:lnTo>
                  <a:pt x="51720" y="385509"/>
                </a:lnTo>
                <a:lnTo>
                  <a:pt x="53192" y="393769"/>
                </a:lnTo>
                <a:lnTo>
                  <a:pt x="54175" y="402133"/>
                </a:lnTo>
                <a:lnTo>
                  <a:pt x="54829" y="410567"/>
                </a:lnTo>
                <a:lnTo>
                  <a:pt x="56218" y="418094"/>
                </a:lnTo>
                <a:lnTo>
                  <a:pt x="58097" y="425017"/>
                </a:lnTo>
                <a:lnTo>
                  <a:pt x="60301" y="431538"/>
                </a:lnTo>
                <a:lnTo>
                  <a:pt x="61771" y="437790"/>
                </a:lnTo>
                <a:lnTo>
                  <a:pt x="63404" y="449816"/>
                </a:lnTo>
                <a:lnTo>
                  <a:pt x="64130" y="458971"/>
                </a:lnTo>
                <a:lnTo>
                  <a:pt x="73283" y="4702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955"/>
          <p:cNvSpPr/>
          <p:nvPr/>
        </p:nvSpPr>
        <p:spPr>
          <a:xfrm>
            <a:off x="7040880" y="2477452"/>
            <a:ext cx="236397" cy="771526"/>
          </a:xfrm>
          <a:custGeom>
            <a:avLst/>
            <a:gdLst/>
            <a:ahLst/>
            <a:cxnLst/>
            <a:rect l="0" t="0" r="0" b="0"/>
            <a:pathLst>
              <a:path w="236397" h="771526">
                <a:moveTo>
                  <a:pt x="231457" y="0"/>
                </a:moveTo>
                <a:lnTo>
                  <a:pt x="231457" y="4551"/>
                </a:lnTo>
                <a:lnTo>
                  <a:pt x="232410" y="6844"/>
                </a:lnTo>
                <a:lnTo>
                  <a:pt x="236008" y="11932"/>
                </a:lnTo>
                <a:lnTo>
                  <a:pt x="236396" y="14622"/>
                </a:lnTo>
                <a:lnTo>
                  <a:pt x="235702" y="17368"/>
                </a:lnTo>
                <a:lnTo>
                  <a:pt x="234287" y="20151"/>
                </a:lnTo>
                <a:lnTo>
                  <a:pt x="230175" y="41024"/>
                </a:lnTo>
                <a:lnTo>
                  <a:pt x="227746" y="55924"/>
                </a:lnTo>
                <a:lnTo>
                  <a:pt x="224219" y="71573"/>
                </a:lnTo>
                <a:lnTo>
                  <a:pt x="219965" y="87720"/>
                </a:lnTo>
                <a:lnTo>
                  <a:pt x="215223" y="104200"/>
                </a:lnTo>
                <a:lnTo>
                  <a:pt x="210157" y="118044"/>
                </a:lnTo>
                <a:lnTo>
                  <a:pt x="204875" y="130131"/>
                </a:lnTo>
                <a:lnTo>
                  <a:pt x="199448" y="141047"/>
                </a:lnTo>
                <a:lnTo>
                  <a:pt x="193925" y="155944"/>
                </a:lnTo>
                <a:lnTo>
                  <a:pt x="188338" y="173495"/>
                </a:lnTo>
                <a:lnTo>
                  <a:pt x="182710" y="192816"/>
                </a:lnTo>
                <a:lnTo>
                  <a:pt x="176098" y="213316"/>
                </a:lnTo>
                <a:lnTo>
                  <a:pt x="161133" y="256415"/>
                </a:lnTo>
                <a:lnTo>
                  <a:pt x="139877" y="323830"/>
                </a:lnTo>
                <a:lnTo>
                  <a:pt x="117413" y="396337"/>
                </a:lnTo>
                <a:lnTo>
                  <a:pt x="101078" y="444437"/>
                </a:lnTo>
                <a:lnTo>
                  <a:pt x="76621" y="511944"/>
                </a:lnTo>
                <a:lnTo>
                  <a:pt x="54691" y="577733"/>
                </a:lnTo>
                <a:lnTo>
                  <a:pt x="42176" y="616613"/>
                </a:lnTo>
                <a:lnTo>
                  <a:pt x="32879" y="648248"/>
                </a:lnTo>
                <a:lnTo>
                  <a:pt x="25729" y="675053"/>
                </a:lnTo>
                <a:lnTo>
                  <a:pt x="16197" y="715313"/>
                </a:lnTo>
                <a:lnTo>
                  <a:pt x="11961" y="736382"/>
                </a:lnTo>
                <a:lnTo>
                  <a:pt x="7538" y="748921"/>
                </a:lnTo>
                <a:lnTo>
                  <a:pt x="3350" y="757669"/>
                </a:lnTo>
                <a:lnTo>
                  <a:pt x="0" y="7715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956"/>
          <p:cNvSpPr/>
          <p:nvPr/>
        </p:nvSpPr>
        <p:spPr>
          <a:xfrm>
            <a:off x="7272842" y="2858276"/>
            <a:ext cx="332956" cy="382130"/>
          </a:xfrm>
          <a:custGeom>
            <a:avLst/>
            <a:gdLst/>
            <a:ahLst/>
            <a:cxnLst/>
            <a:rect l="0" t="0" r="0" b="0"/>
            <a:pathLst>
              <a:path w="332956" h="382130">
                <a:moveTo>
                  <a:pt x="85220" y="4938"/>
                </a:moveTo>
                <a:lnTo>
                  <a:pt x="85220" y="0"/>
                </a:lnTo>
                <a:lnTo>
                  <a:pt x="85220" y="2108"/>
                </a:lnTo>
                <a:lnTo>
                  <a:pt x="84268" y="4004"/>
                </a:lnTo>
                <a:lnTo>
                  <a:pt x="78376" y="12176"/>
                </a:lnTo>
                <a:lnTo>
                  <a:pt x="73288" y="21173"/>
                </a:lnTo>
                <a:lnTo>
                  <a:pt x="67852" y="31521"/>
                </a:lnTo>
                <a:lnTo>
                  <a:pt x="62261" y="41518"/>
                </a:lnTo>
                <a:lnTo>
                  <a:pt x="56602" y="49136"/>
                </a:lnTo>
                <a:lnTo>
                  <a:pt x="52806" y="56311"/>
                </a:lnTo>
                <a:lnTo>
                  <a:pt x="48370" y="65857"/>
                </a:lnTo>
                <a:lnTo>
                  <a:pt x="39315" y="86306"/>
                </a:lnTo>
                <a:lnTo>
                  <a:pt x="32115" y="101744"/>
                </a:lnTo>
                <a:lnTo>
                  <a:pt x="13887" y="138960"/>
                </a:lnTo>
                <a:lnTo>
                  <a:pt x="10994" y="147626"/>
                </a:lnTo>
                <a:lnTo>
                  <a:pt x="8114" y="158166"/>
                </a:lnTo>
                <a:lnTo>
                  <a:pt x="5241" y="169955"/>
                </a:lnTo>
                <a:lnTo>
                  <a:pt x="3326" y="183529"/>
                </a:lnTo>
                <a:lnTo>
                  <a:pt x="2049" y="198294"/>
                </a:lnTo>
                <a:lnTo>
                  <a:pt x="1198" y="213852"/>
                </a:lnTo>
                <a:lnTo>
                  <a:pt x="252" y="241299"/>
                </a:lnTo>
                <a:lnTo>
                  <a:pt x="0" y="253952"/>
                </a:lnTo>
                <a:lnTo>
                  <a:pt x="784" y="263340"/>
                </a:lnTo>
                <a:lnTo>
                  <a:pt x="2260" y="270551"/>
                </a:lnTo>
                <a:lnTo>
                  <a:pt x="5486" y="282056"/>
                </a:lnTo>
                <a:lnTo>
                  <a:pt x="6921" y="293519"/>
                </a:lnTo>
                <a:lnTo>
                  <a:pt x="10097" y="304964"/>
                </a:lnTo>
                <a:lnTo>
                  <a:pt x="12279" y="310683"/>
                </a:lnTo>
                <a:lnTo>
                  <a:pt x="15637" y="315448"/>
                </a:lnTo>
                <a:lnTo>
                  <a:pt x="24449" y="323283"/>
                </a:lnTo>
                <a:lnTo>
                  <a:pt x="32176" y="329940"/>
                </a:lnTo>
                <a:lnTo>
                  <a:pt x="41881" y="339043"/>
                </a:lnTo>
                <a:lnTo>
                  <a:pt x="48813" y="344882"/>
                </a:lnTo>
                <a:lnTo>
                  <a:pt x="58244" y="350652"/>
                </a:lnTo>
                <a:lnTo>
                  <a:pt x="63426" y="352572"/>
                </a:lnTo>
                <a:lnTo>
                  <a:pt x="68786" y="353851"/>
                </a:lnTo>
                <a:lnTo>
                  <a:pt x="74264" y="354705"/>
                </a:lnTo>
                <a:lnTo>
                  <a:pt x="81726" y="356226"/>
                </a:lnTo>
                <a:lnTo>
                  <a:pt x="100177" y="360456"/>
                </a:lnTo>
                <a:lnTo>
                  <a:pt x="108526" y="361965"/>
                </a:lnTo>
                <a:lnTo>
                  <a:pt x="115998" y="362971"/>
                </a:lnTo>
                <a:lnTo>
                  <a:pt x="122884" y="363642"/>
                </a:lnTo>
                <a:lnTo>
                  <a:pt x="130331" y="363137"/>
                </a:lnTo>
                <a:lnTo>
                  <a:pt x="138155" y="361847"/>
                </a:lnTo>
                <a:lnTo>
                  <a:pt x="155419" y="357875"/>
                </a:lnTo>
                <a:lnTo>
                  <a:pt x="175792" y="352934"/>
                </a:lnTo>
                <a:lnTo>
                  <a:pt x="184654" y="350283"/>
                </a:lnTo>
                <a:lnTo>
                  <a:pt x="192467" y="347563"/>
                </a:lnTo>
                <a:lnTo>
                  <a:pt x="232346" y="331803"/>
                </a:lnTo>
                <a:lnTo>
                  <a:pt x="241407" y="327624"/>
                </a:lnTo>
                <a:lnTo>
                  <a:pt x="248399" y="323884"/>
                </a:lnTo>
                <a:lnTo>
                  <a:pt x="254014" y="320439"/>
                </a:lnTo>
                <a:lnTo>
                  <a:pt x="259662" y="316237"/>
                </a:lnTo>
                <a:lnTo>
                  <a:pt x="265332" y="311531"/>
                </a:lnTo>
                <a:lnTo>
                  <a:pt x="271017" y="306488"/>
                </a:lnTo>
                <a:lnTo>
                  <a:pt x="276712" y="302174"/>
                </a:lnTo>
                <a:lnTo>
                  <a:pt x="282414" y="298346"/>
                </a:lnTo>
                <a:lnTo>
                  <a:pt x="288121" y="294841"/>
                </a:lnTo>
                <a:lnTo>
                  <a:pt x="297001" y="288407"/>
                </a:lnTo>
                <a:lnTo>
                  <a:pt x="300702" y="285357"/>
                </a:lnTo>
                <a:lnTo>
                  <a:pt x="307355" y="276889"/>
                </a:lnTo>
                <a:lnTo>
                  <a:pt x="310463" y="271964"/>
                </a:lnTo>
                <a:lnTo>
                  <a:pt x="314439" y="263918"/>
                </a:lnTo>
                <a:lnTo>
                  <a:pt x="318996" y="253792"/>
                </a:lnTo>
                <a:lnTo>
                  <a:pt x="323938" y="242278"/>
                </a:lnTo>
                <a:lnTo>
                  <a:pt x="327233" y="233650"/>
                </a:lnTo>
                <a:lnTo>
                  <a:pt x="329430" y="226945"/>
                </a:lnTo>
                <a:lnTo>
                  <a:pt x="331870" y="216956"/>
                </a:lnTo>
                <a:lnTo>
                  <a:pt x="332955" y="209341"/>
                </a:lnTo>
                <a:lnTo>
                  <a:pt x="331339" y="205024"/>
                </a:lnTo>
                <a:lnTo>
                  <a:pt x="324464" y="195148"/>
                </a:lnTo>
                <a:lnTo>
                  <a:pt x="319963" y="191752"/>
                </a:lnTo>
                <a:lnTo>
                  <a:pt x="315058" y="189489"/>
                </a:lnTo>
                <a:lnTo>
                  <a:pt x="305480" y="186973"/>
                </a:lnTo>
                <a:lnTo>
                  <a:pt x="298049" y="185856"/>
                </a:lnTo>
                <a:lnTo>
                  <a:pt x="289030" y="185359"/>
                </a:lnTo>
                <a:lnTo>
                  <a:pt x="283959" y="185226"/>
                </a:lnTo>
                <a:lnTo>
                  <a:pt x="279625" y="186090"/>
                </a:lnTo>
                <a:lnTo>
                  <a:pt x="272270" y="189590"/>
                </a:lnTo>
                <a:lnTo>
                  <a:pt x="258834" y="199598"/>
                </a:lnTo>
                <a:lnTo>
                  <a:pt x="249377" y="205119"/>
                </a:lnTo>
                <a:lnTo>
                  <a:pt x="241364" y="210748"/>
                </a:lnTo>
                <a:lnTo>
                  <a:pt x="237894" y="213582"/>
                </a:lnTo>
                <a:lnTo>
                  <a:pt x="231498" y="221811"/>
                </a:lnTo>
                <a:lnTo>
                  <a:pt x="224527" y="232772"/>
                </a:lnTo>
                <a:lnTo>
                  <a:pt x="215080" y="247168"/>
                </a:lnTo>
                <a:lnTo>
                  <a:pt x="210846" y="254055"/>
                </a:lnTo>
                <a:lnTo>
                  <a:pt x="207071" y="260551"/>
                </a:lnTo>
                <a:lnTo>
                  <a:pt x="201288" y="271897"/>
                </a:lnTo>
                <a:lnTo>
                  <a:pt x="198718" y="280114"/>
                </a:lnTo>
                <a:lnTo>
                  <a:pt x="197081" y="288401"/>
                </a:lnTo>
                <a:lnTo>
                  <a:pt x="192721" y="312850"/>
                </a:lnTo>
                <a:lnTo>
                  <a:pt x="191178" y="323560"/>
                </a:lnTo>
                <a:lnTo>
                  <a:pt x="190148" y="332605"/>
                </a:lnTo>
                <a:lnTo>
                  <a:pt x="189462" y="340541"/>
                </a:lnTo>
                <a:lnTo>
                  <a:pt x="189958" y="347736"/>
                </a:lnTo>
                <a:lnTo>
                  <a:pt x="191240" y="354437"/>
                </a:lnTo>
                <a:lnTo>
                  <a:pt x="193047" y="360810"/>
                </a:lnTo>
                <a:lnTo>
                  <a:pt x="195205" y="365059"/>
                </a:lnTo>
                <a:lnTo>
                  <a:pt x="197596" y="367891"/>
                </a:lnTo>
                <a:lnTo>
                  <a:pt x="203745" y="371991"/>
                </a:lnTo>
                <a:lnTo>
                  <a:pt x="208051" y="374417"/>
                </a:lnTo>
                <a:lnTo>
                  <a:pt x="222380" y="3821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57"/>
          <p:cNvSpPr/>
          <p:nvPr/>
        </p:nvSpPr>
        <p:spPr>
          <a:xfrm>
            <a:off x="2711767" y="3532429"/>
            <a:ext cx="505778" cy="563823"/>
          </a:xfrm>
          <a:custGeom>
            <a:avLst/>
            <a:gdLst/>
            <a:ahLst/>
            <a:cxnLst/>
            <a:rect l="0" t="0" r="0" b="0"/>
            <a:pathLst>
              <a:path w="505778" h="563823">
                <a:moveTo>
                  <a:pt x="0" y="110883"/>
                </a:moveTo>
                <a:lnTo>
                  <a:pt x="6844" y="125524"/>
                </a:lnTo>
                <a:lnTo>
                  <a:pt x="11932" y="139297"/>
                </a:lnTo>
                <a:lnTo>
                  <a:pt x="14828" y="152404"/>
                </a:lnTo>
                <a:lnTo>
                  <a:pt x="17068" y="164579"/>
                </a:lnTo>
                <a:lnTo>
                  <a:pt x="24636" y="186906"/>
                </a:lnTo>
                <a:lnTo>
                  <a:pt x="44637" y="252328"/>
                </a:lnTo>
                <a:lnTo>
                  <a:pt x="62770" y="307674"/>
                </a:lnTo>
                <a:lnTo>
                  <a:pt x="66612" y="321135"/>
                </a:lnTo>
                <a:lnTo>
                  <a:pt x="91933" y="414560"/>
                </a:lnTo>
                <a:lnTo>
                  <a:pt x="95579" y="430492"/>
                </a:lnTo>
                <a:lnTo>
                  <a:pt x="98009" y="443971"/>
                </a:lnTo>
                <a:lnTo>
                  <a:pt x="99630" y="455814"/>
                </a:lnTo>
                <a:lnTo>
                  <a:pt x="102615" y="469425"/>
                </a:lnTo>
                <a:lnTo>
                  <a:pt x="106510" y="484213"/>
                </a:lnTo>
                <a:lnTo>
                  <a:pt x="111012" y="499788"/>
                </a:lnTo>
                <a:lnTo>
                  <a:pt x="114013" y="511123"/>
                </a:lnTo>
                <a:lnTo>
                  <a:pt x="117347" y="526257"/>
                </a:lnTo>
                <a:lnTo>
                  <a:pt x="121369" y="541239"/>
                </a:lnTo>
                <a:lnTo>
                  <a:pt x="127162" y="560487"/>
                </a:lnTo>
                <a:lnTo>
                  <a:pt x="126684" y="562067"/>
                </a:lnTo>
                <a:lnTo>
                  <a:pt x="125414" y="563120"/>
                </a:lnTo>
                <a:lnTo>
                  <a:pt x="123614" y="563822"/>
                </a:lnTo>
                <a:lnTo>
                  <a:pt x="121462" y="563337"/>
                </a:lnTo>
                <a:lnTo>
                  <a:pt x="116531" y="560259"/>
                </a:lnTo>
                <a:lnTo>
                  <a:pt x="108399" y="553170"/>
                </a:lnTo>
                <a:lnTo>
                  <a:pt x="99957" y="540487"/>
                </a:lnTo>
                <a:lnTo>
                  <a:pt x="73220" y="488257"/>
                </a:lnTo>
                <a:lnTo>
                  <a:pt x="62148" y="461526"/>
                </a:lnTo>
                <a:lnTo>
                  <a:pt x="50957" y="431322"/>
                </a:lnTo>
                <a:lnTo>
                  <a:pt x="39686" y="398805"/>
                </a:lnTo>
                <a:lnTo>
                  <a:pt x="32173" y="373316"/>
                </a:lnTo>
                <a:lnTo>
                  <a:pt x="27163" y="352513"/>
                </a:lnTo>
                <a:lnTo>
                  <a:pt x="23824" y="334835"/>
                </a:lnTo>
                <a:lnTo>
                  <a:pt x="21598" y="318287"/>
                </a:lnTo>
                <a:lnTo>
                  <a:pt x="20113" y="302492"/>
                </a:lnTo>
                <a:lnTo>
                  <a:pt x="19124" y="287200"/>
                </a:lnTo>
                <a:lnTo>
                  <a:pt x="19417" y="269385"/>
                </a:lnTo>
                <a:lnTo>
                  <a:pt x="20565" y="249889"/>
                </a:lnTo>
                <a:lnTo>
                  <a:pt x="22282" y="229271"/>
                </a:lnTo>
                <a:lnTo>
                  <a:pt x="25332" y="211716"/>
                </a:lnTo>
                <a:lnTo>
                  <a:pt x="29271" y="196203"/>
                </a:lnTo>
                <a:lnTo>
                  <a:pt x="33801" y="182050"/>
                </a:lnTo>
                <a:lnTo>
                  <a:pt x="37774" y="167853"/>
                </a:lnTo>
                <a:lnTo>
                  <a:pt x="41375" y="153625"/>
                </a:lnTo>
                <a:lnTo>
                  <a:pt x="44729" y="139378"/>
                </a:lnTo>
                <a:lnTo>
                  <a:pt x="48869" y="127022"/>
                </a:lnTo>
                <a:lnTo>
                  <a:pt x="53534" y="115928"/>
                </a:lnTo>
                <a:lnTo>
                  <a:pt x="58549" y="105674"/>
                </a:lnTo>
                <a:lnTo>
                  <a:pt x="64750" y="95980"/>
                </a:lnTo>
                <a:lnTo>
                  <a:pt x="71742" y="86660"/>
                </a:lnTo>
                <a:lnTo>
                  <a:pt x="79261" y="77590"/>
                </a:lnTo>
                <a:lnTo>
                  <a:pt x="86178" y="68685"/>
                </a:lnTo>
                <a:lnTo>
                  <a:pt x="98944" y="51171"/>
                </a:lnTo>
                <a:lnTo>
                  <a:pt x="113508" y="36402"/>
                </a:lnTo>
                <a:lnTo>
                  <a:pt x="128553" y="24440"/>
                </a:lnTo>
                <a:lnTo>
                  <a:pt x="141590" y="15949"/>
                </a:lnTo>
                <a:lnTo>
                  <a:pt x="156274" y="9000"/>
                </a:lnTo>
                <a:lnTo>
                  <a:pt x="171373" y="3690"/>
                </a:lnTo>
                <a:lnTo>
                  <a:pt x="184433" y="1329"/>
                </a:lnTo>
                <a:lnTo>
                  <a:pt x="196588" y="280"/>
                </a:lnTo>
                <a:lnTo>
                  <a:pt x="202496" y="0"/>
                </a:lnTo>
                <a:lnTo>
                  <a:pt x="214141" y="2229"/>
                </a:lnTo>
                <a:lnTo>
                  <a:pt x="225666" y="6395"/>
                </a:lnTo>
                <a:lnTo>
                  <a:pt x="237139" y="11421"/>
                </a:lnTo>
                <a:lnTo>
                  <a:pt x="241912" y="15048"/>
                </a:lnTo>
                <a:lnTo>
                  <a:pt x="249757" y="24157"/>
                </a:lnTo>
                <a:lnTo>
                  <a:pt x="252229" y="29253"/>
                </a:lnTo>
                <a:lnTo>
                  <a:pt x="256662" y="46480"/>
                </a:lnTo>
                <a:lnTo>
                  <a:pt x="261074" y="61305"/>
                </a:lnTo>
                <a:lnTo>
                  <a:pt x="261131" y="77418"/>
                </a:lnTo>
                <a:lnTo>
                  <a:pt x="259812" y="85716"/>
                </a:lnTo>
                <a:lnTo>
                  <a:pt x="257980" y="95057"/>
                </a:lnTo>
                <a:lnTo>
                  <a:pt x="253405" y="115597"/>
                </a:lnTo>
                <a:lnTo>
                  <a:pt x="249900" y="125456"/>
                </a:lnTo>
                <a:lnTo>
                  <a:pt x="245657" y="134886"/>
                </a:lnTo>
                <a:lnTo>
                  <a:pt x="240924" y="144030"/>
                </a:lnTo>
                <a:lnTo>
                  <a:pt x="231101" y="158698"/>
                </a:lnTo>
                <a:lnTo>
                  <a:pt x="217885" y="177050"/>
                </a:lnTo>
                <a:lnTo>
                  <a:pt x="202407" y="197857"/>
                </a:lnTo>
                <a:lnTo>
                  <a:pt x="189230" y="213633"/>
                </a:lnTo>
                <a:lnTo>
                  <a:pt x="177589" y="226056"/>
                </a:lnTo>
                <a:lnTo>
                  <a:pt x="142923" y="259681"/>
                </a:lnTo>
                <a:lnTo>
                  <a:pt x="127339" y="272583"/>
                </a:lnTo>
                <a:lnTo>
                  <a:pt x="111840" y="283715"/>
                </a:lnTo>
                <a:lnTo>
                  <a:pt x="98602" y="291837"/>
                </a:lnTo>
                <a:lnTo>
                  <a:pt x="86368" y="296082"/>
                </a:lnTo>
                <a:lnTo>
                  <a:pt x="71310" y="298472"/>
                </a:lnTo>
                <a:lnTo>
                  <a:pt x="58277" y="299180"/>
                </a:lnTo>
                <a:lnTo>
                  <a:pt x="41356" y="299419"/>
                </a:lnTo>
                <a:lnTo>
                  <a:pt x="39001" y="298486"/>
                </a:lnTo>
                <a:lnTo>
                  <a:pt x="37431" y="296912"/>
                </a:lnTo>
                <a:lnTo>
                  <a:pt x="34910" y="292092"/>
                </a:lnTo>
                <a:lnTo>
                  <a:pt x="35656" y="290744"/>
                </a:lnTo>
                <a:lnTo>
                  <a:pt x="39025" y="286706"/>
                </a:lnTo>
                <a:lnTo>
                  <a:pt x="42209" y="285248"/>
                </a:lnTo>
                <a:lnTo>
                  <a:pt x="54840" y="282244"/>
                </a:lnTo>
                <a:lnTo>
                  <a:pt x="61838" y="278166"/>
                </a:lnTo>
                <a:lnTo>
                  <a:pt x="73204" y="275719"/>
                </a:lnTo>
                <a:lnTo>
                  <a:pt x="87780" y="274631"/>
                </a:lnTo>
                <a:lnTo>
                  <a:pt x="103783" y="274147"/>
                </a:lnTo>
                <a:lnTo>
                  <a:pt x="128858" y="273875"/>
                </a:lnTo>
                <a:lnTo>
                  <a:pt x="138293" y="274790"/>
                </a:lnTo>
                <a:lnTo>
                  <a:pt x="148393" y="276352"/>
                </a:lnTo>
                <a:lnTo>
                  <a:pt x="158936" y="278345"/>
                </a:lnTo>
                <a:lnTo>
                  <a:pt x="168822" y="280627"/>
                </a:lnTo>
                <a:lnTo>
                  <a:pt x="178271" y="283101"/>
                </a:lnTo>
                <a:lnTo>
                  <a:pt x="197341" y="288389"/>
                </a:lnTo>
                <a:lnTo>
                  <a:pt x="218517" y="293914"/>
                </a:lnTo>
                <a:lnTo>
                  <a:pt x="229498" y="297674"/>
                </a:lnTo>
                <a:lnTo>
                  <a:pt x="240629" y="302086"/>
                </a:lnTo>
                <a:lnTo>
                  <a:pt x="251859" y="306931"/>
                </a:lnTo>
                <a:lnTo>
                  <a:pt x="274497" y="317396"/>
                </a:lnTo>
                <a:lnTo>
                  <a:pt x="285868" y="322853"/>
                </a:lnTo>
                <a:lnTo>
                  <a:pt x="296306" y="328396"/>
                </a:lnTo>
                <a:lnTo>
                  <a:pt x="306123" y="333997"/>
                </a:lnTo>
                <a:lnTo>
                  <a:pt x="315524" y="339636"/>
                </a:lnTo>
                <a:lnTo>
                  <a:pt x="327507" y="348157"/>
                </a:lnTo>
                <a:lnTo>
                  <a:pt x="341210" y="358601"/>
                </a:lnTo>
                <a:lnTo>
                  <a:pt x="356061" y="370326"/>
                </a:lnTo>
                <a:lnTo>
                  <a:pt x="370724" y="381000"/>
                </a:lnTo>
                <a:lnTo>
                  <a:pt x="385262" y="390973"/>
                </a:lnTo>
                <a:lnTo>
                  <a:pt x="399716" y="400480"/>
                </a:lnTo>
                <a:lnTo>
                  <a:pt x="411258" y="408723"/>
                </a:lnTo>
                <a:lnTo>
                  <a:pt x="420857" y="416123"/>
                </a:lnTo>
                <a:lnTo>
                  <a:pt x="435650" y="429426"/>
                </a:lnTo>
                <a:lnTo>
                  <a:pt x="450286" y="446672"/>
                </a:lnTo>
                <a:lnTo>
                  <a:pt x="460795" y="454750"/>
                </a:lnTo>
                <a:lnTo>
                  <a:pt x="471815" y="461515"/>
                </a:lnTo>
                <a:lnTo>
                  <a:pt x="486189" y="470679"/>
                </a:lnTo>
                <a:lnTo>
                  <a:pt x="489861" y="473620"/>
                </a:lnTo>
                <a:lnTo>
                  <a:pt x="496481" y="476887"/>
                </a:lnTo>
                <a:lnTo>
                  <a:pt x="505777" y="4795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958"/>
          <p:cNvSpPr/>
          <p:nvPr/>
        </p:nvSpPr>
        <p:spPr>
          <a:xfrm>
            <a:off x="4297679" y="3557587"/>
            <a:ext cx="598767" cy="473513"/>
          </a:xfrm>
          <a:custGeom>
            <a:avLst/>
            <a:gdLst/>
            <a:ahLst/>
            <a:cxnLst/>
            <a:rect l="0" t="0" r="0" b="0"/>
            <a:pathLst>
              <a:path w="598767" h="473513">
                <a:moveTo>
                  <a:pt x="0" y="17145"/>
                </a:moveTo>
                <a:lnTo>
                  <a:pt x="0" y="36458"/>
                </a:lnTo>
                <a:lnTo>
                  <a:pt x="953" y="43355"/>
                </a:lnTo>
                <a:lnTo>
                  <a:pt x="21034" y="161120"/>
                </a:lnTo>
                <a:lnTo>
                  <a:pt x="28311" y="197901"/>
                </a:lnTo>
                <a:lnTo>
                  <a:pt x="36019" y="232899"/>
                </a:lnTo>
                <a:lnTo>
                  <a:pt x="44015" y="266709"/>
                </a:lnTo>
                <a:lnTo>
                  <a:pt x="53156" y="296868"/>
                </a:lnTo>
                <a:lnTo>
                  <a:pt x="63060" y="324595"/>
                </a:lnTo>
                <a:lnTo>
                  <a:pt x="81367" y="370959"/>
                </a:lnTo>
                <a:lnTo>
                  <a:pt x="92678" y="401091"/>
                </a:lnTo>
                <a:lnTo>
                  <a:pt x="98933" y="412174"/>
                </a:lnTo>
                <a:lnTo>
                  <a:pt x="105961" y="421468"/>
                </a:lnTo>
                <a:lnTo>
                  <a:pt x="121389" y="437826"/>
                </a:lnTo>
                <a:lnTo>
                  <a:pt x="137771" y="454622"/>
                </a:lnTo>
                <a:lnTo>
                  <a:pt x="152037" y="466532"/>
                </a:lnTo>
                <a:lnTo>
                  <a:pt x="158508" y="471041"/>
                </a:lnTo>
                <a:lnTo>
                  <a:pt x="164727" y="473095"/>
                </a:lnTo>
                <a:lnTo>
                  <a:pt x="170778" y="473512"/>
                </a:lnTo>
                <a:lnTo>
                  <a:pt x="182582" y="471435"/>
                </a:lnTo>
                <a:lnTo>
                  <a:pt x="194178" y="467337"/>
                </a:lnTo>
                <a:lnTo>
                  <a:pt x="198985" y="463958"/>
                </a:lnTo>
                <a:lnTo>
                  <a:pt x="206865" y="455124"/>
                </a:lnTo>
                <a:lnTo>
                  <a:pt x="213543" y="442307"/>
                </a:lnTo>
                <a:lnTo>
                  <a:pt x="216657" y="434889"/>
                </a:lnTo>
                <a:lnTo>
                  <a:pt x="220638" y="421371"/>
                </a:lnTo>
                <a:lnTo>
                  <a:pt x="225198" y="403787"/>
                </a:lnTo>
                <a:lnTo>
                  <a:pt x="230142" y="383491"/>
                </a:lnTo>
                <a:lnTo>
                  <a:pt x="237248" y="358531"/>
                </a:lnTo>
                <a:lnTo>
                  <a:pt x="255304" y="300317"/>
                </a:lnTo>
                <a:lnTo>
                  <a:pt x="262596" y="274507"/>
                </a:lnTo>
                <a:lnTo>
                  <a:pt x="268408" y="251584"/>
                </a:lnTo>
                <a:lnTo>
                  <a:pt x="273237" y="230588"/>
                </a:lnTo>
                <a:lnTo>
                  <a:pt x="278361" y="212780"/>
                </a:lnTo>
                <a:lnTo>
                  <a:pt x="283682" y="197098"/>
                </a:lnTo>
                <a:lnTo>
                  <a:pt x="289134" y="182834"/>
                </a:lnTo>
                <a:lnTo>
                  <a:pt x="302811" y="149205"/>
                </a:lnTo>
                <a:lnTo>
                  <a:pt x="316511" y="116796"/>
                </a:lnTo>
                <a:lnTo>
                  <a:pt x="331793" y="82750"/>
                </a:lnTo>
                <a:lnTo>
                  <a:pt x="333591" y="82789"/>
                </a:lnTo>
                <a:lnTo>
                  <a:pt x="335742" y="84720"/>
                </a:lnTo>
                <a:lnTo>
                  <a:pt x="343319" y="96540"/>
                </a:lnTo>
                <a:lnTo>
                  <a:pt x="348802" y="107677"/>
                </a:lnTo>
                <a:lnTo>
                  <a:pt x="354414" y="122151"/>
                </a:lnTo>
                <a:lnTo>
                  <a:pt x="356291" y="130964"/>
                </a:lnTo>
                <a:lnTo>
                  <a:pt x="357543" y="140650"/>
                </a:lnTo>
                <a:lnTo>
                  <a:pt x="358377" y="150916"/>
                </a:lnTo>
                <a:lnTo>
                  <a:pt x="359885" y="161571"/>
                </a:lnTo>
                <a:lnTo>
                  <a:pt x="361844" y="172484"/>
                </a:lnTo>
                <a:lnTo>
                  <a:pt x="364102" y="183569"/>
                </a:lnTo>
                <a:lnTo>
                  <a:pt x="367512" y="194770"/>
                </a:lnTo>
                <a:lnTo>
                  <a:pt x="371691" y="206046"/>
                </a:lnTo>
                <a:lnTo>
                  <a:pt x="376382" y="217374"/>
                </a:lnTo>
                <a:lnTo>
                  <a:pt x="380461" y="229689"/>
                </a:lnTo>
                <a:lnTo>
                  <a:pt x="384134" y="242661"/>
                </a:lnTo>
                <a:lnTo>
                  <a:pt x="387534" y="256071"/>
                </a:lnTo>
                <a:lnTo>
                  <a:pt x="392659" y="271680"/>
                </a:lnTo>
                <a:lnTo>
                  <a:pt x="398933" y="288752"/>
                </a:lnTo>
                <a:lnTo>
                  <a:pt x="405973" y="306801"/>
                </a:lnTo>
                <a:lnTo>
                  <a:pt x="412571" y="321692"/>
                </a:lnTo>
                <a:lnTo>
                  <a:pt x="418875" y="334476"/>
                </a:lnTo>
                <a:lnTo>
                  <a:pt x="424983" y="345856"/>
                </a:lnTo>
                <a:lnTo>
                  <a:pt x="430959" y="356301"/>
                </a:lnTo>
                <a:lnTo>
                  <a:pt x="436849" y="366121"/>
                </a:lnTo>
                <a:lnTo>
                  <a:pt x="442680" y="375526"/>
                </a:lnTo>
                <a:lnTo>
                  <a:pt x="450378" y="385606"/>
                </a:lnTo>
                <a:lnTo>
                  <a:pt x="459320" y="396136"/>
                </a:lnTo>
                <a:lnTo>
                  <a:pt x="469091" y="406965"/>
                </a:lnTo>
                <a:lnTo>
                  <a:pt x="479415" y="415138"/>
                </a:lnTo>
                <a:lnTo>
                  <a:pt x="490108" y="421539"/>
                </a:lnTo>
                <a:lnTo>
                  <a:pt x="525543" y="438655"/>
                </a:lnTo>
                <a:lnTo>
                  <a:pt x="538692" y="442608"/>
                </a:lnTo>
                <a:lnTo>
                  <a:pt x="544866" y="443662"/>
                </a:lnTo>
                <a:lnTo>
                  <a:pt x="549934" y="443412"/>
                </a:lnTo>
                <a:lnTo>
                  <a:pt x="554266" y="442293"/>
                </a:lnTo>
                <a:lnTo>
                  <a:pt x="561618" y="438510"/>
                </a:lnTo>
                <a:lnTo>
                  <a:pt x="568061" y="433653"/>
                </a:lnTo>
                <a:lnTo>
                  <a:pt x="574099" y="425780"/>
                </a:lnTo>
                <a:lnTo>
                  <a:pt x="577043" y="421013"/>
                </a:lnTo>
                <a:lnTo>
                  <a:pt x="580314" y="410637"/>
                </a:lnTo>
                <a:lnTo>
                  <a:pt x="582720" y="398723"/>
                </a:lnTo>
                <a:lnTo>
                  <a:pt x="584695" y="391545"/>
                </a:lnTo>
                <a:lnTo>
                  <a:pt x="586965" y="383903"/>
                </a:lnTo>
                <a:lnTo>
                  <a:pt x="588477" y="370236"/>
                </a:lnTo>
                <a:lnTo>
                  <a:pt x="589486" y="352551"/>
                </a:lnTo>
                <a:lnTo>
                  <a:pt x="590158" y="332189"/>
                </a:lnTo>
                <a:lnTo>
                  <a:pt x="597129" y="198756"/>
                </a:lnTo>
                <a:lnTo>
                  <a:pt x="598766" y="125166"/>
                </a:lnTo>
                <a:lnTo>
                  <a:pt x="598250" y="98684"/>
                </a:lnTo>
                <a:lnTo>
                  <a:pt x="596954" y="79124"/>
                </a:lnTo>
                <a:lnTo>
                  <a:pt x="595137" y="64180"/>
                </a:lnTo>
                <a:lnTo>
                  <a:pt x="592973" y="52312"/>
                </a:lnTo>
                <a:lnTo>
                  <a:pt x="590578" y="42494"/>
                </a:lnTo>
                <a:lnTo>
                  <a:pt x="588029" y="34045"/>
                </a:lnTo>
                <a:lnTo>
                  <a:pt x="582656" y="22116"/>
                </a:lnTo>
                <a:lnTo>
                  <a:pt x="579891" y="17602"/>
                </a:lnTo>
                <a:lnTo>
                  <a:pt x="577094" y="14592"/>
                </a:lnTo>
                <a:lnTo>
                  <a:pt x="574277" y="12585"/>
                </a:lnTo>
                <a:lnTo>
                  <a:pt x="571447" y="11248"/>
                </a:lnTo>
                <a:lnTo>
                  <a:pt x="569559" y="9403"/>
                </a:lnTo>
                <a:lnTo>
                  <a:pt x="568302" y="7222"/>
                </a:lnTo>
                <a:lnTo>
                  <a:pt x="5572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59"/>
          <p:cNvSpPr/>
          <p:nvPr/>
        </p:nvSpPr>
        <p:spPr>
          <a:xfrm>
            <a:off x="5977890" y="3600450"/>
            <a:ext cx="60008" cy="394336"/>
          </a:xfrm>
          <a:custGeom>
            <a:avLst/>
            <a:gdLst/>
            <a:ahLst/>
            <a:cxnLst/>
            <a:rect l="0" t="0" r="0" b="0"/>
            <a:pathLst>
              <a:path w="60008" h="394336">
                <a:moveTo>
                  <a:pt x="0" y="0"/>
                </a:moveTo>
                <a:lnTo>
                  <a:pt x="0" y="13652"/>
                </a:lnTo>
                <a:lnTo>
                  <a:pt x="952" y="20531"/>
                </a:lnTo>
                <a:lnTo>
                  <a:pt x="2540" y="27975"/>
                </a:lnTo>
                <a:lnTo>
                  <a:pt x="4551" y="35795"/>
                </a:lnTo>
                <a:lnTo>
                  <a:pt x="5891" y="43865"/>
                </a:lnTo>
                <a:lnTo>
                  <a:pt x="6785" y="52104"/>
                </a:lnTo>
                <a:lnTo>
                  <a:pt x="7381" y="60453"/>
                </a:lnTo>
                <a:lnTo>
                  <a:pt x="8730" y="68877"/>
                </a:lnTo>
                <a:lnTo>
                  <a:pt x="10583" y="77350"/>
                </a:lnTo>
                <a:lnTo>
                  <a:pt x="12770" y="85857"/>
                </a:lnTo>
                <a:lnTo>
                  <a:pt x="14228" y="94385"/>
                </a:lnTo>
                <a:lnTo>
                  <a:pt x="15200" y="102928"/>
                </a:lnTo>
                <a:lnTo>
                  <a:pt x="15848" y="111481"/>
                </a:lnTo>
                <a:lnTo>
                  <a:pt x="17233" y="120993"/>
                </a:lnTo>
                <a:lnTo>
                  <a:pt x="19109" y="131145"/>
                </a:lnTo>
                <a:lnTo>
                  <a:pt x="21312" y="141722"/>
                </a:lnTo>
                <a:lnTo>
                  <a:pt x="23732" y="160204"/>
                </a:lnTo>
                <a:lnTo>
                  <a:pt x="28963" y="211219"/>
                </a:lnTo>
                <a:lnTo>
                  <a:pt x="31691" y="232253"/>
                </a:lnTo>
                <a:lnTo>
                  <a:pt x="34462" y="249132"/>
                </a:lnTo>
                <a:lnTo>
                  <a:pt x="37262" y="263243"/>
                </a:lnTo>
                <a:lnTo>
                  <a:pt x="39129" y="275508"/>
                </a:lnTo>
                <a:lnTo>
                  <a:pt x="40373" y="286542"/>
                </a:lnTo>
                <a:lnTo>
                  <a:pt x="41203" y="296755"/>
                </a:lnTo>
                <a:lnTo>
                  <a:pt x="42709" y="308326"/>
                </a:lnTo>
                <a:lnTo>
                  <a:pt x="44664" y="320804"/>
                </a:lnTo>
                <a:lnTo>
                  <a:pt x="46921" y="333884"/>
                </a:lnTo>
                <a:lnTo>
                  <a:pt x="48426" y="343556"/>
                </a:lnTo>
                <a:lnTo>
                  <a:pt x="49429" y="350958"/>
                </a:lnTo>
                <a:lnTo>
                  <a:pt x="50097" y="356844"/>
                </a:lnTo>
                <a:lnTo>
                  <a:pt x="51496" y="363626"/>
                </a:lnTo>
                <a:lnTo>
                  <a:pt x="53381" y="371005"/>
                </a:lnTo>
                <a:lnTo>
                  <a:pt x="60007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60"/>
          <p:cNvSpPr/>
          <p:nvPr/>
        </p:nvSpPr>
        <p:spPr>
          <a:xfrm>
            <a:off x="5883592" y="3498115"/>
            <a:ext cx="546754" cy="470197"/>
          </a:xfrm>
          <a:custGeom>
            <a:avLst/>
            <a:gdLst/>
            <a:ahLst/>
            <a:cxnLst/>
            <a:rect l="0" t="0" r="0" b="0"/>
            <a:pathLst>
              <a:path w="546754" h="470197">
                <a:moveTo>
                  <a:pt x="0" y="110907"/>
                </a:moveTo>
                <a:lnTo>
                  <a:pt x="28414" y="82493"/>
                </a:lnTo>
                <a:lnTo>
                  <a:pt x="44061" y="71926"/>
                </a:lnTo>
                <a:lnTo>
                  <a:pt x="60540" y="63102"/>
                </a:lnTo>
                <a:lnTo>
                  <a:pt x="77389" y="52831"/>
                </a:lnTo>
                <a:lnTo>
                  <a:pt x="86835" y="48377"/>
                </a:lnTo>
                <a:lnTo>
                  <a:pt x="96943" y="44455"/>
                </a:lnTo>
                <a:lnTo>
                  <a:pt x="107491" y="40889"/>
                </a:lnTo>
                <a:lnTo>
                  <a:pt x="118333" y="36605"/>
                </a:lnTo>
                <a:lnTo>
                  <a:pt x="129371" y="31845"/>
                </a:lnTo>
                <a:lnTo>
                  <a:pt x="140540" y="26767"/>
                </a:lnTo>
                <a:lnTo>
                  <a:pt x="152748" y="22429"/>
                </a:lnTo>
                <a:lnTo>
                  <a:pt x="165650" y="18584"/>
                </a:lnTo>
                <a:lnTo>
                  <a:pt x="216024" y="5569"/>
                </a:lnTo>
                <a:lnTo>
                  <a:pt x="228789" y="3535"/>
                </a:lnTo>
                <a:lnTo>
                  <a:pt x="242061" y="2178"/>
                </a:lnTo>
                <a:lnTo>
                  <a:pt x="255672" y="1273"/>
                </a:lnTo>
                <a:lnTo>
                  <a:pt x="268555" y="671"/>
                </a:lnTo>
                <a:lnTo>
                  <a:pt x="293030" y="0"/>
                </a:lnTo>
                <a:lnTo>
                  <a:pt x="303939" y="774"/>
                </a:lnTo>
                <a:lnTo>
                  <a:pt x="314068" y="2243"/>
                </a:lnTo>
                <a:lnTo>
                  <a:pt x="323679" y="4174"/>
                </a:lnTo>
                <a:lnTo>
                  <a:pt x="339437" y="8860"/>
                </a:lnTo>
                <a:lnTo>
                  <a:pt x="351839" y="14118"/>
                </a:lnTo>
                <a:lnTo>
                  <a:pt x="360525" y="19629"/>
                </a:lnTo>
                <a:lnTo>
                  <a:pt x="367561" y="27794"/>
                </a:lnTo>
                <a:lnTo>
                  <a:pt x="372910" y="36821"/>
                </a:lnTo>
                <a:lnTo>
                  <a:pt x="375288" y="44007"/>
                </a:lnTo>
                <a:lnTo>
                  <a:pt x="376627" y="57959"/>
                </a:lnTo>
                <a:lnTo>
                  <a:pt x="374909" y="63226"/>
                </a:lnTo>
                <a:lnTo>
                  <a:pt x="367922" y="74158"/>
                </a:lnTo>
                <a:lnTo>
                  <a:pt x="358466" y="85367"/>
                </a:lnTo>
                <a:lnTo>
                  <a:pt x="344103" y="99556"/>
                </a:lnTo>
                <a:lnTo>
                  <a:pt x="307697" y="131462"/>
                </a:lnTo>
                <a:lnTo>
                  <a:pt x="290424" y="147348"/>
                </a:lnTo>
                <a:lnTo>
                  <a:pt x="273858" y="160758"/>
                </a:lnTo>
                <a:lnTo>
                  <a:pt x="257922" y="173068"/>
                </a:lnTo>
                <a:lnTo>
                  <a:pt x="244489" y="184890"/>
                </a:lnTo>
                <a:lnTo>
                  <a:pt x="229630" y="193953"/>
                </a:lnTo>
                <a:lnTo>
                  <a:pt x="207739" y="204411"/>
                </a:lnTo>
                <a:lnTo>
                  <a:pt x="198056" y="208662"/>
                </a:lnTo>
                <a:lnTo>
                  <a:pt x="196807" y="208462"/>
                </a:lnTo>
                <a:lnTo>
                  <a:pt x="196927" y="207376"/>
                </a:lnTo>
                <a:lnTo>
                  <a:pt x="199601" y="203630"/>
                </a:lnTo>
                <a:lnTo>
                  <a:pt x="201647" y="201297"/>
                </a:lnTo>
                <a:lnTo>
                  <a:pt x="211541" y="196166"/>
                </a:lnTo>
                <a:lnTo>
                  <a:pt x="225463" y="190710"/>
                </a:lnTo>
                <a:lnTo>
                  <a:pt x="241176" y="185110"/>
                </a:lnTo>
                <a:lnTo>
                  <a:pt x="250319" y="182283"/>
                </a:lnTo>
                <a:lnTo>
                  <a:pt x="270638" y="176602"/>
                </a:lnTo>
                <a:lnTo>
                  <a:pt x="303498" y="168049"/>
                </a:lnTo>
                <a:lnTo>
                  <a:pt x="314726" y="166146"/>
                </a:lnTo>
                <a:lnTo>
                  <a:pt x="326023" y="164879"/>
                </a:lnTo>
                <a:lnTo>
                  <a:pt x="337364" y="164033"/>
                </a:lnTo>
                <a:lnTo>
                  <a:pt x="349687" y="163470"/>
                </a:lnTo>
                <a:lnTo>
                  <a:pt x="376079" y="162843"/>
                </a:lnTo>
                <a:lnTo>
                  <a:pt x="443728" y="162386"/>
                </a:lnTo>
                <a:lnTo>
                  <a:pt x="452982" y="164276"/>
                </a:lnTo>
                <a:lnTo>
                  <a:pt x="462008" y="167442"/>
                </a:lnTo>
                <a:lnTo>
                  <a:pt x="470883" y="171457"/>
                </a:lnTo>
                <a:lnTo>
                  <a:pt x="479657" y="175086"/>
                </a:lnTo>
                <a:lnTo>
                  <a:pt x="488364" y="178458"/>
                </a:lnTo>
                <a:lnTo>
                  <a:pt x="504706" y="185697"/>
                </a:lnTo>
                <a:lnTo>
                  <a:pt x="518319" y="195264"/>
                </a:lnTo>
                <a:lnTo>
                  <a:pt x="528179" y="205867"/>
                </a:lnTo>
                <a:lnTo>
                  <a:pt x="535736" y="216929"/>
                </a:lnTo>
                <a:lnTo>
                  <a:pt x="542270" y="228195"/>
                </a:lnTo>
                <a:lnTo>
                  <a:pt x="545809" y="242093"/>
                </a:lnTo>
                <a:lnTo>
                  <a:pt x="546753" y="249799"/>
                </a:lnTo>
                <a:lnTo>
                  <a:pt x="546429" y="257794"/>
                </a:lnTo>
                <a:lnTo>
                  <a:pt x="545262" y="265982"/>
                </a:lnTo>
                <a:lnTo>
                  <a:pt x="543530" y="274298"/>
                </a:lnTo>
                <a:lnTo>
                  <a:pt x="539067" y="288618"/>
                </a:lnTo>
                <a:lnTo>
                  <a:pt x="532955" y="302285"/>
                </a:lnTo>
                <a:lnTo>
                  <a:pt x="528659" y="309930"/>
                </a:lnTo>
                <a:lnTo>
                  <a:pt x="523889" y="317884"/>
                </a:lnTo>
                <a:lnTo>
                  <a:pt x="513510" y="334342"/>
                </a:lnTo>
                <a:lnTo>
                  <a:pt x="508075" y="342731"/>
                </a:lnTo>
                <a:lnTo>
                  <a:pt x="501594" y="351181"/>
                </a:lnTo>
                <a:lnTo>
                  <a:pt x="494416" y="359673"/>
                </a:lnTo>
                <a:lnTo>
                  <a:pt x="486773" y="368191"/>
                </a:lnTo>
                <a:lnTo>
                  <a:pt x="470662" y="382736"/>
                </a:lnTo>
                <a:lnTo>
                  <a:pt x="462364" y="389281"/>
                </a:lnTo>
                <a:lnTo>
                  <a:pt x="453023" y="395550"/>
                </a:lnTo>
                <a:lnTo>
                  <a:pt x="442985" y="401634"/>
                </a:lnTo>
                <a:lnTo>
                  <a:pt x="432483" y="407595"/>
                </a:lnTo>
                <a:lnTo>
                  <a:pt x="410655" y="419298"/>
                </a:lnTo>
                <a:lnTo>
                  <a:pt x="399500" y="425086"/>
                </a:lnTo>
                <a:lnTo>
                  <a:pt x="385396" y="431802"/>
                </a:lnTo>
                <a:lnTo>
                  <a:pt x="351944" y="446885"/>
                </a:lnTo>
                <a:lnTo>
                  <a:pt x="332737" y="453002"/>
                </a:lnTo>
                <a:lnTo>
                  <a:pt x="312312" y="458033"/>
                </a:lnTo>
                <a:lnTo>
                  <a:pt x="291076" y="462339"/>
                </a:lnTo>
                <a:lnTo>
                  <a:pt x="274060" y="465210"/>
                </a:lnTo>
                <a:lnTo>
                  <a:pt x="259860" y="467124"/>
                </a:lnTo>
                <a:lnTo>
                  <a:pt x="247534" y="468400"/>
                </a:lnTo>
                <a:lnTo>
                  <a:pt x="234555" y="469251"/>
                </a:lnTo>
                <a:lnTo>
                  <a:pt x="221141" y="469818"/>
                </a:lnTo>
                <a:lnTo>
                  <a:pt x="207435" y="470196"/>
                </a:lnTo>
                <a:lnTo>
                  <a:pt x="195440" y="469496"/>
                </a:lnTo>
                <a:lnTo>
                  <a:pt x="184586" y="468076"/>
                </a:lnTo>
                <a:lnTo>
                  <a:pt x="174492" y="466177"/>
                </a:lnTo>
                <a:lnTo>
                  <a:pt x="164905" y="463959"/>
                </a:lnTo>
                <a:lnTo>
                  <a:pt x="155657" y="461528"/>
                </a:lnTo>
                <a:lnTo>
                  <a:pt x="139666" y="457238"/>
                </a:lnTo>
                <a:lnTo>
                  <a:pt x="134068" y="456095"/>
                </a:lnTo>
                <a:lnTo>
                  <a:pt x="120015" y="4538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61"/>
          <p:cNvSpPr/>
          <p:nvPr/>
        </p:nvSpPr>
        <p:spPr>
          <a:xfrm>
            <a:off x="2274569" y="4209097"/>
            <a:ext cx="557214" cy="505779"/>
          </a:xfrm>
          <a:custGeom>
            <a:avLst/>
            <a:gdLst/>
            <a:ahLst/>
            <a:cxnLst/>
            <a:rect l="0" t="0" r="0" b="0"/>
            <a:pathLst>
              <a:path w="557214" h="505779">
                <a:moveTo>
                  <a:pt x="557213" y="0"/>
                </a:moveTo>
                <a:lnTo>
                  <a:pt x="543560" y="4551"/>
                </a:lnTo>
                <a:lnTo>
                  <a:pt x="531778" y="9325"/>
                </a:lnTo>
                <a:lnTo>
                  <a:pt x="521143" y="14622"/>
                </a:lnTo>
                <a:lnTo>
                  <a:pt x="513242" y="20151"/>
                </a:lnTo>
                <a:lnTo>
                  <a:pt x="506556" y="28324"/>
                </a:lnTo>
                <a:lnTo>
                  <a:pt x="494896" y="43635"/>
                </a:lnTo>
                <a:lnTo>
                  <a:pt x="484749" y="54636"/>
                </a:lnTo>
                <a:lnTo>
                  <a:pt x="468326" y="71539"/>
                </a:lnTo>
                <a:lnTo>
                  <a:pt x="440016" y="100026"/>
                </a:lnTo>
                <a:lnTo>
                  <a:pt x="428608" y="113989"/>
                </a:lnTo>
                <a:lnTo>
                  <a:pt x="416235" y="128766"/>
                </a:lnTo>
                <a:lnTo>
                  <a:pt x="385009" y="156316"/>
                </a:lnTo>
                <a:lnTo>
                  <a:pt x="368283" y="171391"/>
                </a:lnTo>
                <a:lnTo>
                  <a:pt x="351324" y="184442"/>
                </a:lnTo>
                <a:lnTo>
                  <a:pt x="340896" y="194399"/>
                </a:lnTo>
                <a:lnTo>
                  <a:pt x="329182" y="206752"/>
                </a:lnTo>
                <a:lnTo>
                  <a:pt x="305371" y="232860"/>
                </a:lnTo>
                <a:lnTo>
                  <a:pt x="285263" y="253988"/>
                </a:lnTo>
                <a:lnTo>
                  <a:pt x="275901" y="262671"/>
                </a:lnTo>
                <a:lnTo>
                  <a:pt x="266802" y="270364"/>
                </a:lnTo>
                <a:lnTo>
                  <a:pt x="250024" y="283992"/>
                </a:lnTo>
                <a:lnTo>
                  <a:pt x="236217" y="296398"/>
                </a:lnTo>
                <a:lnTo>
                  <a:pt x="204081" y="327746"/>
                </a:lnTo>
                <a:lnTo>
                  <a:pt x="193204" y="337560"/>
                </a:lnTo>
                <a:lnTo>
                  <a:pt x="183096" y="346007"/>
                </a:lnTo>
                <a:lnTo>
                  <a:pt x="173499" y="353544"/>
                </a:lnTo>
                <a:lnTo>
                  <a:pt x="157756" y="366998"/>
                </a:lnTo>
                <a:lnTo>
                  <a:pt x="144409" y="379328"/>
                </a:lnTo>
                <a:lnTo>
                  <a:pt x="132127" y="391157"/>
                </a:lnTo>
                <a:lnTo>
                  <a:pt x="125232" y="398884"/>
                </a:lnTo>
                <a:lnTo>
                  <a:pt x="117778" y="407845"/>
                </a:lnTo>
                <a:lnTo>
                  <a:pt x="109951" y="417629"/>
                </a:lnTo>
                <a:lnTo>
                  <a:pt x="96175" y="431041"/>
                </a:lnTo>
                <a:lnTo>
                  <a:pt x="84655" y="441129"/>
                </a:lnTo>
                <a:lnTo>
                  <a:pt x="71862" y="456566"/>
                </a:lnTo>
                <a:lnTo>
                  <a:pt x="56429" y="468548"/>
                </a:lnTo>
                <a:lnTo>
                  <a:pt x="40744" y="481835"/>
                </a:lnTo>
                <a:lnTo>
                  <a:pt x="26428" y="489830"/>
                </a:lnTo>
                <a:lnTo>
                  <a:pt x="11175" y="503343"/>
                </a:lnTo>
                <a:lnTo>
                  <a:pt x="0" y="5057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62"/>
          <p:cNvSpPr/>
          <p:nvPr/>
        </p:nvSpPr>
        <p:spPr>
          <a:xfrm>
            <a:off x="1932861" y="4834890"/>
            <a:ext cx="24527" cy="514351"/>
          </a:xfrm>
          <a:custGeom>
            <a:avLst/>
            <a:gdLst/>
            <a:ahLst/>
            <a:cxnLst/>
            <a:rect l="0" t="0" r="0" b="0"/>
            <a:pathLst>
              <a:path w="24527" h="514351">
                <a:moveTo>
                  <a:pt x="7381" y="0"/>
                </a:moveTo>
                <a:lnTo>
                  <a:pt x="7381" y="4551"/>
                </a:lnTo>
                <a:lnTo>
                  <a:pt x="6428" y="6843"/>
                </a:lnTo>
                <a:lnTo>
                  <a:pt x="4841" y="9325"/>
                </a:lnTo>
                <a:lnTo>
                  <a:pt x="2830" y="11931"/>
                </a:lnTo>
                <a:lnTo>
                  <a:pt x="1489" y="15574"/>
                </a:lnTo>
                <a:lnTo>
                  <a:pt x="596" y="19908"/>
                </a:lnTo>
                <a:lnTo>
                  <a:pt x="0" y="24702"/>
                </a:lnTo>
                <a:lnTo>
                  <a:pt x="555" y="33613"/>
                </a:lnTo>
                <a:lnTo>
                  <a:pt x="1878" y="45268"/>
                </a:lnTo>
                <a:lnTo>
                  <a:pt x="3712" y="58754"/>
                </a:lnTo>
                <a:lnTo>
                  <a:pt x="4935" y="74411"/>
                </a:lnTo>
                <a:lnTo>
                  <a:pt x="5751" y="91518"/>
                </a:lnTo>
                <a:lnTo>
                  <a:pt x="6294" y="109589"/>
                </a:lnTo>
                <a:lnTo>
                  <a:pt x="7609" y="125447"/>
                </a:lnTo>
                <a:lnTo>
                  <a:pt x="9438" y="139829"/>
                </a:lnTo>
                <a:lnTo>
                  <a:pt x="11610" y="153227"/>
                </a:lnTo>
                <a:lnTo>
                  <a:pt x="13058" y="166921"/>
                </a:lnTo>
                <a:lnTo>
                  <a:pt x="14023" y="180813"/>
                </a:lnTo>
                <a:lnTo>
                  <a:pt x="14666" y="194837"/>
                </a:lnTo>
                <a:lnTo>
                  <a:pt x="15382" y="233279"/>
                </a:lnTo>
                <a:lnTo>
                  <a:pt x="15840" y="305054"/>
                </a:lnTo>
                <a:lnTo>
                  <a:pt x="16831" y="318621"/>
                </a:lnTo>
                <a:lnTo>
                  <a:pt x="18443" y="331477"/>
                </a:lnTo>
                <a:lnTo>
                  <a:pt x="20471" y="343857"/>
                </a:lnTo>
                <a:lnTo>
                  <a:pt x="21822" y="355920"/>
                </a:lnTo>
                <a:lnTo>
                  <a:pt x="22724" y="367773"/>
                </a:lnTo>
                <a:lnTo>
                  <a:pt x="23324" y="379484"/>
                </a:lnTo>
                <a:lnTo>
                  <a:pt x="23992" y="407737"/>
                </a:lnTo>
                <a:lnTo>
                  <a:pt x="24526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63"/>
          <p:cNvSpPr/>
          <p:nvPr/>
        </p:nvSpPr>
        <p:spPr>
          <a:xfrm>
            <a:off x="2068829" y="4855668"/>
            <a:ext cx="114439" cy="450710"/>
          </a:xfrm>
          <a:custGeom>
            <a:avLst/>
            <a:gdLst/>
            <a:ahLst/>
            <a:cxnLst/>
            <a:rect l="0" t="0" r="0" b="0"/>
            <a:pathLst>
              <a:path w="114439" h="450710">
                <a:moveTo>
                  <a:pt x="0" y="4939"/>
                </a:moveTo>
                <a:lnTo>
                  <a:pt x="4552" y="389"/>
                </a:lnTo>
                <a:lnTo>
                  <a:pt x="6844" y="0"/>
                </a:lnTo>
                <a:lnTo>
                  <a:pt x="9326" y="694"/>
                </a:lnTo>
                <a:lnTo>
                  <a:pt x="11932" y="2109"/>
                </a:lnTo>
                <a:lnTo>
                  <a:pt x="14622" y="4957"/>
                </a:lnTo>
                <a:lnTo>
                  <a:pt x="17369" y="8761"/>
                </a:lnTo>
                <a:lnTo>
                  <a:pt x="20152" y="13203"/>
                </a:lnTo>
                <a:lnTo>
                  <a:pt x="22959" y="17115"/>
                </a:lnTo>
                <a:lnTo>
                  <a:pt x="25784" y="20676"/>
                </a:lnTo>
                <a:lnTo>
                  <a:pt x="28619" y="24003"/>
                </a:lnTo>
                <a:lnTo>
                  <a:pt x="31462" y="29079"/>
                </a:lnTo>
                <a:lnTo>
                  <a:pt x="34310" y="35319"/>
                </a:lnTo>
                <a:lnTo>
                  <a:pt x="37161" y="42338"/>
                </a:lnTo>
                <a:lnTo>
                  <a:pt x="40014" y="48922"/>
                </a:lnTo>
                <a:lnTo>
                  <a:pt x="45724" y="61317"/>
                </a:lnTo>
                <a:lnTo>
                  <a:pt x="48580" y="68242"/>
                </a:lnTo>
                <a:lnTo>
                  <a:pt x="51437" y="75716"/>
                </a:lnTo>
                <a:lnTo>
                  <a:pt x="54294" y="83556"/>
                </a:lnTo>
                <a:lnTo>
                  <a:pt x="58104" y="96403"/>
                </a:lnTo>
                <a:lnTo>
                  <a:pt x="67416" y="130997"/>
                </a:lnTo>
                <a:lnTo>
                  <a:pt x="71615" y="155653"/>
                </a:lnTo>
                <a:lnTo>
                  <a:pt x="75366" y="184472"/>
                </a:lnTo>
                <a:lnTo>
                  <a:pt x="78819" y="216068"/>
                </a:lnTo>
                <a:lnTo>
                  <a:pt x="82074" y="240942"/>
                </a:lnTo>
                <a:lnTo>
                  <a:pt x="85196" y="261334"/>
                </a:lnTo>
                <a:lnTo>
                  <a:pt x="113078" y="418988"/>
                </a:lnTo>
                <a:lnTo>
                  <a:pt x="114438" y="431467"/>
                </a:lnTo>
                <a:lnTo>
                  <a:pt x="114392" y="438834"/>
                </a:lnTo>
                <a:lnTo>
                  <a:pt x="111443" y="4507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64"/>
          <p:cNvSpPr/>
          <p:nvPr/>
        </p:nvSpPr>
        <p:spPr>
          <a:xfrm>
            <a:off x="1905952" y="4989195"/>
            <a:ext cx="488633" cy="137160"/>
          </a:xfrm>
          <a:custGeom>
            <a:avLst/>
            <a:gdLst/>
            <a:ahLst/>
            <a:cxnLst/>
            <a:rect l="0" t="0" r="0" b="0"/>
            <a:pathLst>
              <a:path w="488633" h="137160">
                <a:moveTo>
                  <a:pt x="0" y="137159"/>
                </a:moveTo>
                <a:lnTo>
                  <a:pt x="13652" y="128058"/>
                </a:lnTo>
                <a:lnTo>
                  <a:pt x="19579" y="125376"/>
                </a:lnTo>
                <a:lnTo>
                  <a:pt x="37022" y="120651"/>
                </a:lnTo>
                <a:lnTo>
                  <a:pt x="42779" y="118534"/>
                </a:lnTo>
                <a:lnTo>
                  <a:pt x="48522" y="116170"/>
                </a:lnTo>
                <a:lnTo>
                  <a:pt x="55208" y="113642"/>
                </a:lnTo>
                <a:lnTo>
                  <a:pt x="70257" y="108292"/>
                </a:lnTo>
                <a:lnTo>
                  <a:pt x="157546" y="78093"/>
                </a:lnTo>
                <a:lnTo>
                  <a:pt x="182183" y="69207"/>
                </a:lnTo>
                <a:lnTo>
                  <a:pt x="202418" y="62330"/>
                </a:lnTo>
                <a:lnTo>
                  <a:pt x="219718" y="56793"/>
                </a:lnTo>
                <a:lnTo>
                  <a:pt x="235061" y="52150"/>
                </a:lnTo>
                <a:lnTo>
                  <a:pt x="272429" y="41910"/>
                </a:lnTo>
                <a:lnTo>
                  <a:pt x="309675" y="31961"/>
                </a:lnTo>
                <a:lnTo>
                  <a:pt x="335753" y="24365"/>
                </a:lnTo>
                <a:lnTo>
                  <a:pt x="347661" y="21958"/>
                </a:lnTo>
                <a:lnTo>
                  <a:pt x="359409" y="20353"/>
                </a:lnTo>
                <a:lnTo>
                  <a:pt x="371051" y="19284"/>
                </a:lnTo>
                <a:lnTo>
                  <a:pt x="381670" y="17619"/>
                </a:lnTo>
                <a:lnTo>
                  <a:pt x="391606" y="15556"/>
                </a:lnTo>
                <a:lnTo>
                  <a:pt x="401088" y="13228"/>
                </a:lnTo>
                <a:lnTo>
                  <a:pt x="410267" y="11676"/>
                </a:lnTo>
                <a:lnTo>
                  <a:pt x="419244" y="10642"/>
                </a:lnTo>
                <a:lnTo>
                  <a:pt x="428086" y="9952"/>
                </a:lnTo>
                <a:lnTo>
                  <a:pt x="436838" y="9492"/>
                </a:lnTo>
                <a:lnTo>
                  <a:pt x="454183" y="8981"/>
                </a:lnTo>
                <a:lnTo>
                  <a:pt x="468877" y="6214"/>
                </a:lnTo>
                <a:lnTo>
                  <a:pt x="48863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65"/>
          <p:cNvSpPr/>
          <p:nvPr/>
        </p:nvSpPr>
        <p:spPr>
          <a:xfrm>
            <a:off x="2994660" y="4217670"/>
            <a:ext cx="291466" cy="385763"/>
          </a:xfrm>
          <a:custGeom>
            <a:avLst/>
            <a:gdLst/>
            <a:ahLst/>
            <a:cxnLst/>
            <a:rect l="0" t="0" r="0" b="0"/>
            <a:pathLst>
              <a:path w="291466" h="385763">
                <a:moveTo>
                  <a:pt x="0" y="0"/>
                </a:moveTo>
                <a:lnTo>
                  <a:pt x="9101" y="13652"/>
                </a:lnTo>
                <a:lnTo>
                  <a:pt x="16110" y="25435"/>
                </a:lnTo>
                <a:lnTo>
                  <a:pt x="19312" y="31244"/>
                </a:lnTo>
                <a:lnTo>
                  <a:pt x="37472" y="62174"/>
                </a:lnTo>
                <a:lnTo>
                  <a:pt x="50309" y="82878"/>
                </a:lnTo>
                <a:lnTo>
                  <a:pt x="74072" y="119452"/>
                </a:lnTo>
                <a:lnTo>
                  <a:pt x="91374" y="145565"/>
                </a:lnTo>
                <a:lnTo>
                  <a:pt x="98063" y="154194"/>
                </a:lnTo>
                <a:lnTo>
                  <a:pt x="105380" y="162803"/>
                </a:lnTo>
                <a:lnTo>
                  <a:pt x="113116" y="171400"/>
                </a:lnTo>
                <a:lnTo>
                  <a:pt x="120178" y="179989"/>
                </a:lnTo>
                <a:lnTo>
                  <a:pt x="126791" y="188573"/>
                </a:lnTo>
                <a:lnTo>
                  <a:pt x="133104" y="197152"/>
                </a:lnTo>
                <a:lnTo>
                  <a:pt x="145200" y="214306"/>
                </a:lnTo>
                <a:lnTo>
                  <a:pt x="177589" y="262253"/>
                </a:lnTo>
                <a:lnTo>
                  <a:pt x="187925" y="275800"/>
                </a:lnTo>
                <a:lnTo>
                  <a:pt x="198625" y="288642"/>
                </a:lnTo>
                <a:lnTo>
                  <a:pt x="218770" y="311165"/>
                </a:lnTo>
                <a:lnTo>
                  <a:pt x="234074" y="327525"/>
                </a:lnTo>
                <a:lnTo>
                  <a:pt x="241774" y="336460"/>
                </a:lnTo>
                <a:lnTo>
                  <a:pt x="249765" y="346227"/>
                </a:lnTo>
                <a:lnTo>
                  <a:pt x="257950" y="356548"/>
                </a:lnTo>
                <a:lnTo>
                  <a:pt x="264359" y="364381"/>
                </a:lnTo>
                <a:lnTo>
                  <a:pt x="269584" y="370556"/>
                </a:lnTo>
                <a:lnTo>
                  <a:pt x="291465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66"/>
          <p:cNvSpPr/>
          <p:nvPr/>
        </p:nvSpPr>
        <p:spPr>
          <a:xfrm>
            <a:off x="2994660" y="4843475"/>
            <a:ext cx="454343" cy="34278"/>
          </a:xfrm>
          <a:custGeom>
            <a:avLst/>
            <a:gdLst/>
            <a:ahLst/>
            <a:cxnLst/>
            <a:rect l="0" t="0" r="0" b="0"/>
            <a:pathLst>
              <a:path w="454343" h="34278">
                <a:moveTo>
                  <a:pt x="0" y="34277"/>
                </a:moveTo>
                <a:lnTo>
                  <a:pt x="4550" y="29727"/>
                </a:lnTo>
                <a:lnTo>
                  <a:pt x="7796" y="27433"/>
                </a:lnTo>
                <a:lnTo>
                  <a:pt x="11865" y="24952"/>
                </a:lnTo>
                <a:lnTo>
                  <a:pt x="16482" y="22345"/>
                </a:lnTo>
                <a:lnTo>
                  <a:pt x="26228" y="19655"/>
                </a:lnTo>
                <a:lnTo>
                  <a:pt x="39392" y="16909"/>
                </a:lnTo>
                <a:lnTo>
                  <a:pt x="54837" y="14126"/>
                </a:lnTo>
                <a:lnTo>
                  <a:pt x="108428" y="5658"/>
                </a:lnTo>
                <a:lnTo>
                  <a:pt x="123720" y="3768"/>
                </a:lnTo>
                <a:lnTo>
                  <a:pt x="136773" y="2507"/>
                </a:lnTo>
                <a:lnTo>
                  <a:pt x="148332" y="1667"/>
                </a:lnTo>
                <a:lnTo>
                  <a:pt x="159848" y="1107"/>
                </a:lnTo>
                <a:lnTo>
                  <a:pt x="182803" y="485"/>
                </a:lnTo>
                <a:lnTo>
                  <a:pt x="307890" y="0"/>
                </a:lnTo>
                <a:lnTo>
                  <a:pt x="320512" y="948"/>
                </a:lnTo>
                <a:lnTo>
                  <a:pt x="332738" y="2533"/>
                </a:lnTo>
                <a:lnTo>
                  <a:pt x="344697" y="4542"/>
                </a:lnTo>
                <a:lnTo>
                  <a:pt x="355528" y="5881"/>
                </a:lnTo>
                <a:lnTo>
                  <a:pt x="365606" y="6774"/>
                </a:lnTo>
                <a:lnTo>
                  <a:pt x="375182" y="7369"/>
                </a:lnTo>
                <a:lnTo>
                  <a:pt x="384424" y="8719"/>
                </a:lnTo>
                <a:lnTo>
                  <a:pt x="393442" y="10571"/>
                </a:lnTo>
                <a:lnTo>
                  <a:pt x="402312" y="12758"/>
                </a:lnTo>
                <a:lnTo>
                  <a:pt x="411083" y="15168"/>
                </a:lnTo>
                <a:lnTo>
                  <a:pt x="428448" y="20387"/>
                </a:lnTo>
                <a:lnTo>
                  <a:pt x="435175" y="22159"/>
                </a:lnTo>
                <a:lnTo>
                  <a:pt x="440611" y="23341"/>
                </a:lnTo>
                <a:lnTo>
                  <a:pt x="454342" y="257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67"/>
          <p:cNvSpPr/>
          <p:nvPr/>
        </p:nvSpPr>
        <p:spPr>
          <a:xfrm>
            <a:off x="3191827" y="4852035"/>
            <a:ext cx="60008" cy="420053"/>
          </a:xfrm>
          <a:custGeom>
            <a:avLst/>
            <a:gdLst/>
            <a:ahLst/>
            <a:cxnLst/>
            <a:rect l="0" t="0" r="0" b="0"/>
            <a:pathLst>
              <a:path w="60008" h="420053">
                <a:moveTo>
                  <a:pt x="60007" y="0"/>
                </a:moveTo>
                <a:lnTo>
                  <a:pt x="46355" y="4551"/>
                </a:lnTo>
                <a:lnTo>
                  <a:pt x="42333" y="6844"/>
                </a:lnTo>
                <a:lnTo>
                  <a:pt x="39652" y="9324"/>
                </a:lnTo>
                <a:lnTo>
                  <a:pt x="37865" y="11931"/>
                </a:lnTo>
                <a:lnTo>
                  <a:pt x="36673" y="14622"/>
                </a:lnTo>
                <a:lnTo>
                  <a:pt x="35349" y="20150"/>
                </a:lnTo>
                <a:lnTo>
                  <a:pt x="34604" y="33169"/>
                </a:lnTo>
                <a:lnTo>
                  <a:pt x="34383" y="49092"/>
                </a:lnTo>
                <a:lnTo>
                  <a:pt x="34293" y="187697"/>
                </a:lnTo>
                <a:lnTo>
                  <a:pt x="33339" y="202284"/>
                </a:lnTo>
                <a:lnTo>
                  <a:pt x="31751" y="214866"/>
                </a:lnTo>
                <a:lnTo>
                  <a:pt x="29740" y="226111"/>
                </a:lnTo>
                <a:lnTo>
                  <a:pt x="28399" y="237418"/>
                </a:lnTo>
                <a:lnTo>
                  <a:pt x="27505" y="248766"/>
                </a:lnTo>
                <a:lnTo>
                  <a:pt x="26909" y="260142"/>
                </a:lnTo>
                <a:lnTo>
                  <a:pt x="25559" y="270583"/>
                </a:lnTo>
                <a:lnTo>
                  <a:pt x="23707" y="280401"/>
                </a:lnTo>
                <a:lnTo>
                  <a:pt x="21520" y="289804"/>
                </a:lnTo>
                <a:lnTo>
                  <a:pt x="20062" y="298930"/>
                </a:lnTo>
                <a:lnTo>
                  <a:pt x="19089" y="307871"/>
                </a:lnTo>
                <a:lnTo>
                  <a:pt x="18441" y="316690"/>
                </a:lnTo>
                <a:lnTo>
                  <a:pt x="17057" y="324474"/>
                </a:lnTo>
                <a:lnTo>
                  <a:pt x="15181" y="331569"/>
                </a:lnTo>
                <a:lnTo>
                  <a:pt x="12978" y="338203"/>
                </a:lnTo>
                <a:lnTo>
                  <a:pt x="10557" y="344531"/>
                </a:lnTo>
                <a:lnTo>
                  <a:pt x="7991" y="350655"/>
                </a:lnTo>
                <a:lnTo>
                  <a:pt x="5327" y="356643"/>
                </a:lnTo>
                <a:lnTo>
                  <a:pt x="3551" y="362539"/>
                </a:lnTo>
                <a:lnTo>
                  <a:pt x="2367" y="368375"/>
                </a:lnTo>
                <a:lnTo>
                  <a:pt x="1052" y="380892"/>
                </a:lnTo>
                <a:lnTo>
                  <a:pt x="702" y="388230"/>
                </a:lnTo>
                <a:lnTo>
                  <a:pt x="0" y="420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68"/>
          <p:cNvSpPr/>
          <p:nvPr/>
        </p:nvSpPr>
        <p:spPr>
          <a:xfrm>
            <a:off x="4151947" y="4097654"/>
            <a:ext cx="522924" cy="625794"/>
          </a:xfrm>
          <a:custGeom>
            <a:avLst/>
            <a:gdLst/>
            <a:ahLst/>
            <a:cxnLst/>
            <a:rect l="0" t="0" r="0" b="0"/>
            <a:pathLst>
              <a:path w="522924" h="625794">
                <a:moveTo>
                  <a:pt x="522923" y="0"/>
                </a:moveTo>
                <a:lnTo>
                  <a:pt x="510187" y="6844"/>
                </a:lnTo>
                <a:lnTo>
                  <a:pt x="494972" y="19909"/>
                </a:lnTo>
                <a:lnTo>
                  <a:pt x="473904" y="40551"/>
                </a:lnTo>
                <a:lnTo>
                  <a:pt x="457069" y="57312"/>
                </a:lnTo>
                <a:lnTo>
                  <a:pt x="449493" y="66784"/>
                </a:lnTo>
                <a:lnTo>
                  <a:pt x="440632" y="78813"/>
                </a:lnTo>
                <a:lnTo>
                  <a:pt x="430915" y="92547"/>
                </a:lnTo>
                <a:lnTo>
                  <a:pt x="420626" y="104561"/>
                </a:lnTo>
                <a:lnTo>
                  <a:pt x="409957" y="115427"/>
                </a:lnTo>
                <a:lnTo>
                  <a:pt x="399035" y="125529"/>
                </a:lnTo>
                <a:lnTo>
                  <a:pt x="389848" y="136074"/>
                </a:lnTo>
                <a:lnTo>
                  <a:pt x="381819" y="146914"/>
                </a:lnTo>
                <a:lnTo>
                  <a:pt x="374561" y="157950"/>
                </a:lnTo>
                <a:lnTo>
                  <a:pt x="366865" y="168165"/>
                </a:lnTo>
                <a:lnTo>
                  <a:pt x="335713" y="205720"/>
                </a:lnTo>
                <a:lnTo>
                  <a:pt x="271979" y="286274"/>
                </a:lnTo>
                <a:lnTo>
                  <a:pt x="199421" y="374013"/>
                </a:lnTo>
                <a:lnTo>
                  <a:pt x="187240" y="389360"/>
                </a:lnTo>
                <a:lnTo>
                  <a:pt x="177214" y="403401"/>
                </a:lnTo>
                <a:lnTo>
                  <a:pt x="168625" y="416572"/>
                </a:lnTo>
                <a:lnTo>
                  <a:pt x="160994" y="429162"/>
                </a:lnTo>
                <a:lnTo>
                  <a:pt x="153050" y="441366"/>
                </a:lnTo>
                <a:lnTo>
                  <a:pt x="144896" y="453312"/>
                </a:lnTo>
                <a:lnTo>
                  <a:pt x="136602" y="465085"/>
                </a:lnTo>
                <a:lnTo>
                  <a:pt x="128215" y="475792"/>
                </a:lnTo>
                <a:lnTo>
                  <a:pt x="119767" y="485787"/>
                </a:lnTo>
                <a:lnTo>
                  <a:pt x="103713" y="504513"/>
                </a:lnTo>
                <a:lnTo>
                  <a:pt x="90227" y="522361"/>
                </a:lnTo>
                <a:lnTo>
                  <a:pt x="75343" y="537278"/>
                </a:lnTo>
                <a:lnTo>
                  <a:pt x="67374" y="543923"/>
                </a:lnTo>
                <a:lnTo>
                  <a:pt x="55979" y="558927"/>
                </a:lnTo>
                <a:lnTo>
                  <a:pt x="46787" y="574167"/>
                </a:lnTo>
                <a:lnTo>
                  <a:pt x="36352" y="587291"/>
                </a:lnTo>
                <a:lnTo>
                  <a:pt x="22824" y="602014"/>
                </a:lnTo>
                <a:lnTo>
                  <a:pt x="0" y="6257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69"/>
          <p:cNvSpPr/>
          <p:nvPr/>
        </p:nvSpPr>
        <p:spPr>
          <a:xfrm>
            <a:off x="3920489" y="4869179"/>
            <a:ext cx="42864" cy="368619"/>
          </a:xfrm>
          <a:custGeom>
            <a:avLst/>
            <a:gdLst/>
            <a:ahLst/>
            <a:cxnLst/>
            <a:rect l="0" t="0" r="0" b="0"/>
            <a:pathLst>
              <a:path w="42864" h="368619">
                <a:moveTo>
                  <a:pt x="0" y="0"/>
                </a:moveTo>
                <a:lnTo>
                  <a:pt x="4552" y="9103"/>
                </a:lnTo>
                <a:lnTo>
                  <a:pt x="6844" y="12736"/>
                </a:lnTo>
                <a:lnTo>
                  <a:pt x="9325" y="16111"/>
                </a:lnTo>
                <a:lnTo>
                  <a:pt x="11932" y="19313"/>
                </a:lnTo>
                <a:lnTo>
                  <a:pt x="13670" y="23353"/>
                </a:lnTo>
                <a:lnTo>
                  <a:pt x="14828" y="27952"/>
                </a:lnTo>
                <a:lnTo>
                  <a:pt x="15601" y="32922"/>
                </a:lnTo>
                <a:lnTo>
                  <a:pt x="17068" y="38140"/>
                </a:lnTo>
                <a:lnTo>
                  <a:pt x="18999" y="43525"/>
                </a:lnTo>
                <a:lnTo>
                  <a:pt x="21239" y="49020"/>
                </a:lnTo>
                <a:lnTo>
                  <a:pt x="23684" y="55540"/>
                </a:lnTo>
                <a:lnTo>
                  <a:pt x="28942" y="70405"/>
                </a:lnTo>
                <a:lnTo>
                  <a:pt x="30725" y="78369"/>
                </a:lnTo>
                <a:lnTo>
                  <a:pt x="31913" y="86537"/>
                </a:lnTo>
                <a:lnTo>
                  <a:pt x="38372" y="156582"/>
                </a:lnTo>
                <a:lnTo>
                  <a:pt x="39869" y="179636"/>
                </a:lnTo>
                <a:lnTo>
                  <a:pt x="41532" y="223031"/>
                </a:lnTo>
                <a:lnTo>
                  <a:pt x="42469" y="266744"/>
                </a:lnTo>
                <a:lnTo>
                  <a:pt x="42863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70"/>
          <p:cNvSpPr/>
          <p:nvPr/>
        </p:nvSpPr>
        <p:spPr>
          <a:xfrm>
            <a:off x="4091940" y="4809172"/>
            <a:ext cx="77153" cy="454344"/>
          </a:xfrm>
          <a:custGeom>
            <a:avLst/>
            <a:gdLst/>
            <a:ahLst/>
            <a:cxnLst/>
            <a:rect l="0" t="0" r="0" b="0"/>
            <a:pathLst>
              <a:path w="77153" h="454344">
                <a:moveTo>
                  <a:pt x="0" y="0"/>
                </a:moveTo>
                <a:lnTo>
                  <a:pt x="4551" y="13653"/>
                </a:lnTo>
                <a:lnTo>
                  <a:pt x="6785" y="25436"/>
                </a:lnTo>
                <a:lnTo>
                  <a:pt x="8730" y="37022"/>
                </a:lnTo>
                <a:lnTo>
                  <a:pt x="10583" y="42779"/>
                </a:lnTo>
                <a:lnTo>
                  <a:pt x="12770" y="48522"/>
                </a:lnTo>
                <a:lnTo>
                  <a:pt x="17740" y="62523"/>
                </a:lnTo>
                <a:lnTo>
                  <a:pt x="20400" y="70257"/>
                </a:lnTo>
                <a:lnTo>
                  <a:pt x="22172" y="78271"/>
                </a:lnTo>
                <a:lnTo>
                  <a:pt x="23354" y="86470"/>
                </a:lnTo>
                <a:lnTo>
                  <a:pt x="24142" y="94794"/>
                </a:lnTo>
                <a:lnTo>
                  <a:pt x="27557" y="121823"/>
                </a:lnTo>
                <a:lnTo>
                  <a:pt x="29801" y="138365"/>
                </a:lnTo>
                <a:lnTo>
                  <a:pt x="32250" y="153204"/>
                </a:lnTo>
                <a:lnTo>
                  <a:pt x="34835" y="166906"/>
                </a:lnTo>
                <a:lnTo>
                  <a:pt x="37511" y="179850"/>
                </a:lnTo>
                <a:lnTo>
                  <a:pt x="45564" y="227253"/>
                </a:lnTo>
                <a:lnTo>
                  <a:pt x="50378" y="257230"/>
                </a:lnTo>
                <a:lnTo>
                  <a:pt x="53587" y="281024"/>
                </a:lnTo>
                <a:lnTo>
                  <a:pt x="55728" y="300697"/>
                </a:lnTo>
                <a:lnTo>
                  <a:pt x="57154" y="317622"/>
                </a:lnTo>
                <a:lnTo>
                  <a:pt x="59058" y="331763"/>
                </a:lnTo>
                <a:lnTo>
                  <a:pt x="61279" y="344048"/>
                </a:lnTo>
                <a:lnTo>
                  <a:pt x="63712" y="355095"/>
                </a:lnTo>
                <a:lnTo>
                  <a:pt x="65335" y="365317"/>
                </a:lnTo>
                <a:lnTo>
                  <a:pt x="66417" y="374991"/>
                </a:lnTo>
                <a:lnTo>
                  <a:pt x="67137" y="384296"/>
                </a:lnTo>
                <a:lnTo>
                  <a:pt x="68571" y="394310"/>
                </a:lnTo>
                <a:lnTo>
                  <a:pt x="70479" y="404796"/>
                </a:lnTo>
                <a:lnTo>
                  <a:pt x="72703" y="415596"/>
                </a:lnTo>
                <a:lnTo>
                  <a:pt x="74186" y="424702"/>
                </a:lnTo>
                <a:lnTo>
                  <a:pt x="75175" y="432677"/>
                </a:lnTo>
                <a:lnTo>
                  <a:pt x="77152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71"/>
          <p:cNvSpPr/>
          <p:nvPr/>
        </p:nvSpPr>
        <p:spPr>
          <a:xfrm>
            <a:off x="3971925" y="4997767"/>
            <a:ext cx="402908" cy="85726"/>
          </a:xfrm>
          <a:custGeom>
            <a:avLst/>
            <a:gdLst/>
            <a:ahLst/>
            <a:cxnLst/>
            <a:rect l="0" t="0" r="0" b="0"/>
            <a:pathLst>
              <a:path w="402908" h="85726">
                <a:moveTo>
                  <a:pt x="0" y="85725"/>
                </a:moveTo>
                <a:lnTo>
                  <a:pt x="9102" y="76624"/>
                </a:lnTo>
                <a:lnTo>
                  <a:pt x="16545" y="72037"/>
                </a:lnTo>
                <a:lnTo>
                  <a:pt x="26270" y="67075"/>
                </a:lnTo>
                <a:lnTo>
                  <a:pt x="37516" y="61862"/>
                </a:lnTo>
                <a:lnTo>
                  <a:pt x="50727" y="56481"/>
                </a:lnTo>
                <a:lnTo>
                  <a:pt x="65251" y="50989"/>
                </a:lnTo>
                <a:lnTo>
                  <a:pt x="105376" y="36698"/>
                </a:lnTo>
                <a:lnTo>
                  <a:pt x="144534" y="23336"/>
                </a:lnTo>
                <a:lnTo>
                  <a:pt x="158268" y="19367"/>
                </a:lnTo>
                <a:lnTo>
                  <a:pt x="193849" y="9878"/>
                </a:lnTo>
                <a:lnTo>
                  <a:pt x="209243" y="6586"/>
                </a:lnTo>
                <a:lnTo>
                  <a:pt x="222362" y="4390"/>
                </a:lnTo>
                <a:lnTo>
                  <a:pt x="233966" y="2927"/>
                </a:lnTo>
                <a:lnTo>
                  <a:pt x="245512" y="1951"/>
                </a:lnTo>
                <a:lnTo>
                  <a:pt x="257019" y="1301"/>
                </a:lnTo>
                <a:lnTo>
                  <a:pt x="278060" y="578"/>
                </a:lnTo>
                <a:lnTo>
                  <a:pt x="302521" y="172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72"/>
          <p:cNvSpPr/>
          <p:nvPr/>
        </p:nvSpPr>
        <p:spPr>
          <a:xfrm>
            <a:off x="4829175" y="4131945"/>
            <a:ext cx="171451" cy="565785"/>
          </a:xfrm>
          <a:custGeom>
            <a:avLst/>
            <a:gdLst/>
            <a:ahLst/>
            <a:cxnLst/>
            <a:rect l="0" t="0" r="0" b="0"/>
            <a:pathLst>
              <a:path w="171451" h="565785">
                <a:moveTo>
                  <a:pt x="0" y="0"/>
                </a:moveTo>
                <a:lnTo>
                  <a:pt x="4550" y="13652"/>
                </a:lnTo>
                <a:lnTo>
                  <a:pt x="16482" y="53998"/>
                </a:lnTo>
                <a:lnTo>
                  <a:pt x="36633" y="126383"/>
                </a:lnTo>
                <a:lnTo>
                  <a:pt x="47396" y="168883"/>
                </a:lnTo>
                <a:lnTo>
                  <a:pt x="78582" y="296974"/>
                </a:lnTo>
                <a:lnTo>
                  <a:pt x="97029" y="370955"/>
                </a:lnTo>
                <a:lnTo>
                  <a:pt x="100881" y="382558"/>
                </a:lnTo>
                <a:lnTo>
                  <a:pt x="105354" y="394104"/>
                </a:lnTo>
                <a:lnTo>
                  <a:pt x="110241" y="405610"/>
                </a:lnTo>
                <a:lnTo>
                  <a:pt x="114451" y="416139"/>
                </a:lnTo>
                <a:lnTo>
                  <a:pt x="121670" y="435458"/>
                </a:lnTo>
                <a:lnTo>
                  <a:pt x="135639" y="476052"/>
                </a:lnTo>
                <a:lnTo>
                  <a:pt x="141861" y="492628"/>
                </a:lnTo>
                <a:lnTo>
                  <a:pt x="171450" y="5657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73"/>
          <p:cNvSpPr/>
          <p:nvPr/>
        </p:nvSpPr>
        <p:spPr>
          <a:xfrm>
            <a:off x="4872037" y="4783454"/>
            <a:ext cx="377191" cy="60009"/>
          </a:xfrm>
          <a:custGeom>
            <a:avLst/>
            <a:gdLst/>
            <a:ahLst/>
            <a:cxnLst/>
            <a:rect l="0" t="0" r="0" b="0"/>
            <a:pathLst>
              <a:path w="377191" h="60009">
                <a:moveTo>
                  <a:pt x="0" y="60008"/>
                </a:moveTo>
                <a:lnTo>
                  <a:pt x="28414" y="60008"/>
                </a:lnTo>
                <a:lnTo>
                  <a:pt x="36088" y="59056"/>
                </a:lnTo>
                <a:lnTo>
                  <a:pt x="44061" y="57468"/>
                </a:lnTo>
                <a:lnTo>
                  <a:pt x="52234" y="55458"/>
                </a:lnTo>
                <a:lnTo>
                  <a:pt x="74015" y="50683"/>
                </a:lnTo>
                <a:lnTo>
                  <a:pt x="86491" y="48077"/>
                </a:lnTo>
                <a:lnTo>
                  <a:pt x="97665" y="45386"/>
                </a:lnTo>
                <a:lnTo>
                  <a:pt x="107973" y="42640"/>
                </a:lnTo>
                <a:lnTo>
                  <a:pt x="127045" y="37049"/>
                </a:lnTo>
                <a:lnTo>
                  <a:pt x="162573" y="25699"/>
                </a:lnTo>
                <a:lnTo>
                  <a:pt x="171247" y="22848"/>
                </a:lnTo>
                <a:lnTo>
                  <a:pt x="179887" y="20947"/>
                </a:lnTo>
                <a:lnTo>
                  <a:pt x="188505" y="19680"/>
                </a:lnTo>
                <a:lnTo>
                  <a:pt x="254723" y="13095"/>
                </a:lnTo>
                <a:lnTo>
                  <a:pt x="271733" y="10636"/>
                </a:lnTo>
                <a:lnTo>
                  <a:pt x="284978" y="8043"/>
                </a:lnTo>
                <a:lnTo>
                  <a:pt x="295713" y="5362"/>
                </a:lnTo>
                <a:lnTo>
                  <a:pt x="304774" y="3575"/>
                </a:lnTo>
                <a:lnTo>
                  <a:pt x="312720" y="2383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74"/>
          <p:cNvSpPr/>
          <p:nvPr/>
        </p:nvSpPr>
        <p:spPr>
          <a:xfrm>
            <a:off x="5069910" y="4792027"/>
            <a:ext cx="67875" cy="368619"/>
          </a:xfrm>
          <a:custGeom>
            <a:avLst/>
            <a:gdLst/>
            <a:ahLst/>
            <a:cxnLst/>
            <a:rect l="0" t="0" r="0" b="0"/>
            <a:pathLst>
              <a:path w="67875" h="368619">
                <a:moveTo>
                  <a:pt x="16440" y="0"/>
                </a:moveTo>
                <a:lnTo>
                  <a:pt x="7338" y="9102"/>
                </a:lnTo>
                <a:lnTo>
                  <a:pt x="4656" y="12735"/>
                </a:lnTo>
                <a:lnTo>
                  <a:pt x="2869" y="16110"/>
                </a:lnTo>
                <a:lnTo>
                  <a:pt x="1678" y="19313"/>
                </a:lnTo>
                <a:lnTo>
                  <a:pt x="354" y="27951"/>
                </a:lnTo>
                <a:lnTo>
                  <a:pt x="0" y="32921"/>
                </a:lnTo>
                <a:lnTo>
                  <a:pt x="718" y="41950"/>
                </a:lnTo>
                <a:lnTo>
                  <a:pt x="2148" y="53684"/>
                </a:lnTo>
                <a:lnTo>
                  <a:pt x="4055" y="67222"/>
                </a:lnTo>
                <a:lnTo>
                  <a:pt x="6278" y="78152"/>
                </a:lnTo>
                <a:lnTo>
                  <a:pt x="8712" y="87344"/>
                </a:lnTo>
                <a:lnTo>
                  <a:pt x="19464" y="120335"/>
                </a:lnTo>
                <a:lnTo>
                  <a:pt x="21313" y="127848"/>
                </a:lnTo>
                <a:lnTo>
                  <a:pt x="22546" y="134762"/>
                </a:lnTo>
                <a:lnTo>
                  <a:pt x="23368" y="141276"/>
                </a:lnTo>
                <a:lnTo>
                  <a:pt x="24868" y="147524"/>
                </a:lnTo>
                <a:lnTo>
                  <a:pt x="26821" y="153595"/>
                </a:lnTo>
                <a:lnTo>
                  <a:pt x="29076" y="159546"/>
                </a:lnTo>
                <a:lnTo>
                  <a:pt x="31531" y="170182"/>
                </a:lnTo>
                <a:lnTo>
                  <a:pt x="34121" y="183939"/>
                </a:lnTo>
                <a:lnTo>
                  <a:pt x="39538" y="215101"/>
                </a:lnTo>
                <a:lnTo>
                  <a:pt x="45121" y="244826"/>
                </a:lnTo>
                <a:lnTo>
                  <a:pt x="47943" y="256562"/>
                </a:lnTo>
                <a:lnTo>
                  <a:pt x="50777" y="266291"/>
                </a:lnTo>
                <a:lnTo>
                  <a:pt x="53618" y="274683"/>
                </a:lnTo>
                <a:lnTo>
                  <a:pt x="55513" y="287897"/>
                </a:lnTo>
                <a:lnTo>
                  <a:pt x="56776" y="304327"/>
                </a:lnTo>
                <a:lnTo>
                  <a:pt x="57618" y="322899"/>
                </a:lnTo>
                <a:lnTo>
                  <a:pt x="59132" y="336234"/>
                </a:lnTo>
                <a:lnTo>
                  <a:pt x="61093" y="346076"/>
                </a:lnTo>
                <a:lnTo>
                  <a:pt x="67874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75"/>
          <p:cNvSpPr/>
          <p:nvPr/>
        </p:nvSpPr>
        <p:spPr>
          <a:xfrm>
            <a:off x="5806440" y="4080510"/>
            <a:ext cx="394336" cy="454343"/>
          </a:xfrm>
          <a:custGeom>
            <a:avLst/>
            <a:gdLst/>
            <a:ahLst/>
            <a:cxnLst/>
            <a:rect l="0" t="0" r="0" b="0"/>
            <a:pathLst>
              <a:path w="394336" h="454343">
                <a:moveTo>
                  <a:pt x="394335" y="0"/>
                </a:moveTo>
                <a:lnTo>
                  <a:pt x="280003" y="114331"/>
                </a:lnTo>
                <a:lnTo>
                  <a:pt x="272393" y="122893"/>
                </a:lnTo>
                <a:lnTo>
                  <a:pt x="264463" y="132411"/>
                </a:lnTo>
                <a:lnTo>
                  <a:pt x="256319" y="142566"/>
                </a:lnTo>
                <a:lnTo>
                  <a:pt x="248984" y="152194"/>
                </a:lnTo>
                <a:lnTo>
                  <a:pt x="235754" y="170512"/>
                </a:lnTo>
                <a:lnTo>
                  <a:pt x="228607" y="179397"/>
                </a:lnTo>
                <a:lnTo>
                  <a:pt x="220985" y="188178"/>
                </a:lnTo>
                <a:lnTo>
                  <a:pt x="213045" y="196889"/>
                </a:lnTo>
                <a:lnTo>
                  <a:pt x="205848" y="205554"/>
                </a:lnTo>
                <a:lnTo>
                  <a:pt x="199144" y="214189"/>
                </a:lnTo>
                <a:lnTo>
                  <a:pt x="142842" y="289536"/>
                </a:lnTo>
                <a:lnTo>
                  <a:pt x="127613" y="309229"/>
                </a:lnTo>
                <a:lnTo>
                  <a:pt x="115555" y="324262"/>
                </a:lnTo>
                <a:lnTo>
                  <a:pt x="105611" y="336190"/>
                </a:lnTo>
                <a:lnTo>
                  <a:pt x="97077" y="346999"/>
                </a:lnTo>
                <a:lnTo>
                  <a:pt x="89483" y="357062"/>
                </a:lnTo>
                <a:lnTo>
                  <a:pt x="82516" y="366629"/>
                </a:lnTo>
                <a:lnTo>
                  <a:pt x="75013" y="375864"/>
                </a:lnTo>
                <a:lnTo>
                  <a:pt x="67153" y="384878"/>
                </a:lnTo>
                <a:lnTo>
                  <a:pt x="47519" y="406138"/>
                </a:lnTo>
                <a:lnTo>
                  <a:pt x="38264" y="414821"/>
                </a:lnTo>
                <a:lnTo>
                  <a:pt x="27801" y="421855"/>
                </a:lnTo>
                <a:lnTo>
                  <a:pt x="16801" y="433236"/>
                </a:lnTo>
                <a:lnTo>
                  <a:pt x="0" y="4543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76"/>
          <p:cNvSpPr/>
          <p:nvPr/>
        </p:nvSpPr>
        <p:spPr>
          <a:xfrm>
            <a:off x="5729287" y="4654867"/>
            <a:ext cx="77154" cy="368619"/>
          </a:xfrm>
          <a:custGeom>
            <a:avLst/>
            <a:gdLst/>
            <a:ahLst/>
            <a:cxnLst/>
            <a:rect l="0" t="0" r="0" b="0"/>
            <a:pathLst>
              <a:path w="77154" h="368619">
                <a:moveTo>
                  <a:pt x="0" y="0"/>
                </a:moveTo>
                <a:lnTo>
                  <a:pt x="4551" y="13653"/>
                </a:lnTo>
                <a:lnTo>
                  <a:pt x="6844" y="19579"/>
                </a:lnTo>
                <a:lnTo>
                  <a:pt x="9325" y="25436"/>
                </a:lnTo>
                <a:lnTo>
                  <a:pt x="11931" y="31245"/>
                </a:lnTo>
                <a:lnTo>
                  <a:pt x="14622" y="37975"/>
                </a:lnTo>
                <a:lnTo>
                  <a:pt x="20151" y="53073"/>
                </a:lnTo>
                <a:lnTo>
                  <a:pt x="22007" y="61100"/>
                </a:lnTo>
                <a:lnTo>
                  <a:pt x="23244" y="69308"/>
                </a:lnTo>
                <a:lnTo>
                  <a:pt x="24068" y="77637"/>
                </a:lnTo>
                <a:lnTo>
                  <a:pt x="26523" y="88906"/>
                </a:lnTo>
                <a:lnTo>
                  <a:pt x="30064" y="102133"/>
                </a:lnTo>
                <a:lnTo>
                  <a:pt x="34331" y="116666"/>
                </a:lnTo>
                <a:lnTo>
                  <a:pt x="37174" y="133023"/>
                </a:lnTo>
                <a:lnTo>
                  <a:pt x="39071" y="150594"/>
                </a:lnTo>
                <a:lnTo>
                  <a:pt x="40335" y="168976"/>
                </a:lnTo>
                <a:lnTo>
                  <a:pt x="43082" y="194566"/>
                </a:lnTo>
                <a:lnTo>
                  <a:pt x="51215" y="258559"/>
                </a:lnTo>
                <a:lnTo>
                  <a:pt x="55099" y="281910"/>
                </a:lnTo>
                <a:lnTo>
                  <a:pt x="58640" y="298430"/>
                </a:lnTo>
                <a:lnTo>
                  <a:pt x="61953" y="310396"/>
                </a:lnTo>
                <a:lnTo>
                  <a:pt x="64162" y="321231"/>
                </a:lnTo>
                <a:lnTo>
                  <a:pt x="65635" y="331311"/>
                </a:lnTo>
                <a:lnTo>
                  <a:pt x="66616" y="340889"/>
                </a:lnTo>
                <a:lnTo>
                  <a:pt x="68224" y="348227"/>
                </a:lnTo>
                <a:lnTo>
                  <a:pt x="70248" y="354071"/>
                </a:lnTo>
                <a:lnTo>
                  <a:pt x="77153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77"/>
          <p:cNvSpPr/>
          <p:nvPr/>
        </p:nvSpPr>
        <p:spPr>
          <a:xfrm>
            <a:off x="5960745" y="4629150"/>
            <a:ext cx="60008" cy="334328"/>
          </a:xfrm>
          <a:custGeom>
            <a:avLst/>
            <a:gdLst/>
            <a:ahLst/>
            <a:cxnLst/>
            <a:rect l="0" t="0" r="0" b="0"/>
            <a:pathLst>
              <a:path w="60008" h="334328">
                <a:moveTo>
                  <a:pt x="0" y="0"/>
                </a:moveTo>
                <a:lnTo>
                  <a:pt x="4550" y="4551"/>
                </a:lnTo>
                <a:lnTo>
                  <a:pt x="7796" y="9701"/>
                </a:lnTo>
                <a:lnTo>
                  <a:pt x="11865" y="16945"/>
                </a:lnTo>
                <a:lnTo>
                  <a:pt x="16482" y="25584"/>
                </a:lnTo>
                <a:lnTo>
                  <a:pt x="19561" y="34201"/>
                </a:lnTo>
                <a:lnTo>
                  <a:pt x="21613" y="42803"/>
                </a:lnTo>
                <a:lnTo>
                  <a:pt x="29457" y="90793"/>
                </a:lnTo>
                <a:lnTo>
                  <a:pt x="32021" y="104344"/>
                </a:lnTo>
                <a:lnTo>
                  <a:pt x="37409" y="129560"/>
                </a:lnTo>
                <a:lnTo>
                  <a:pt x="39227" y="140666"/>
                </a:lnTo>
                <a:lnTo>
                  <a:pt x="40439" y="150927"/>
                </a:lnTo>
                <a:lnTo>
                  <a:pt x="41246" y="160626"/>
                </a:lnTo>
                <a:lnTo>
                  <a:pt x="42737" y="169948"/>
                </a:lnTo>
                <a:lnTo>
                  <a:pt x="44684" y="179022"/>
                </a:lnTo>
                <a:lnTo>
                  <a:pt x="46934" y="187928"/>
                </a:lnTo>
                <a:lnTo>
                  <a:pt x="49386" y="204342"/>
                </a:lnTo>
                <a:lnTo>
                  <a:pt x="54652" y="250521"/>
                </a:lnTo>
                <a:lnTo>
                  <a:pt x="57627" y="280570"/>
                </a:lnTo>
                <a:lnTo>
                  <a:pt x="60007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978"/>
          <p:cNvSpPr/>
          <p:nvPr/>
        </p:nvSpPr>
        <p:spPr>
          <a:xfrm>
            <a:off x="5849302" y="4697729"/>
            <a:ext cx="291466" cy="68582"/>
          </a:xfrm>
          <a:custGeom>
            <a:avLst/>
            <a:gdLst/>
            <a:ahLst/>
            <a:cxnLst/>
            <a:rect l="0" t="0" r="0" b="0"/>
            <a:pathLst>
              <a:path w="291466" h="68582">
                <a:moveTo>
                  <a:pt x="0" y="68581"/>
                </a:moveTo>
                <a:lnTo>
                  <a:pt x="9102" y="59479"/>
                </a:lnTo>
                <a:lnTo>
                  <a:pt x="14640" y="56798"/>
                </a:lnTo>
                <a:lnTo>
                  <a:pt x="21191" y="55010"/>
                </a:lnTo>
                <a:lnTo>
                  <a:pt x="28414" y="53819"/>
                </a:lnTo>
                <a:lnTo>
                  <a:pt x="36088" y="52072"/>
                </a:lnTo>
                <a:lnTo>
                  <a:pt x="44061" y="49955"/>
                </a:lnTo>
                <a:lnTo>
                  <a:pt x="52234" y="47591"/>
                </a:lnTo>
                <a:lnTo>
                  <a:pt x="100144" y="35162"/>
                </a:lnTo>
                <a:lnTo>
                  <a:pt x="114387" y="31062"/>
                </a:lnTo>
                <a:lnTo>
                  <a:pt x="125788" y="27375"/>
                </a:lnTo>
                <a:lnTo>
                  <a:pt x="135294" y="23966"/>
                </a:lnTo>
                <a:lnTo>
                  <a:pt x="143536" y="21693"/>
                </a:lnTo>
                <a:lnTo>
                  <a:pt x="150936" y="20177"/>
                </a:lnTo>
                <a:lnTo>
                  <a:pt x="157773" y="19166"/>
                </a:lnTo>
                <a:lnTo>
                  <a:pt x="165190" y="17540"/>
                </a:lnTo>
                <a:lnTo>
                  <a:pt x="172992" y="15504"/>
                </a:lnTo>
                <a:lnTo>
                  <a:pt x="181051" y="13194"/>
                </a:lnTo>
                <a:lnTo>
                  <a:pt x="194043" y="10701"/>
                </a:lnTo>
                <a:lnTo>
                  <a:pt x="210325" y="8086"/>
                </a:lnTo>
                <a:lnTo>
                  <a:pt x="242068" y="3595"/>
                </a:lnTo>
                <a:lnTo>
                  <a:pt x="251866" y="2396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979"/>
          <p:cNvSpPr/>
          <p:nvPr/>
        </p:nvSpPr>
        <p:spPr>
          <a:xfrm>
            <a:off x="6372225" y="4063365"/>
            <a:ext cx="454343" cy="462915"/>
          </a:xfrm>
          <a:custGeom>
            <a:avLst/>
            <a:gdLst/>
            <a:ahLst/>
            <a:cxnLst/>
            <a:rect l="0" t="0" r="0" b="0"/>
            <a:pathLst>
              <a:path w="454343" h="462915">
                <a:moveTo>
                  <a:pt x="0" y="0"/>
                </a:moveTo>
                <a:lnTo>
                  <a:pt x="13687" y="12735"/>
                </a:lnTo>
                <a:lnTo>
                  <a:pt x="28291" y="22399"/>
                </a:lnTo>
                <a:lnTo>
                  <a:pt x="35752" y="28370"/>
                </a:lnTo>
                <a:lnTo>
                  <a:pt x="72611" y="59841"/>
                </a:lnTo>
                <a:lnTo>
                  <a:pt x="85554" y="71326"/>
                </a:lnTo>
                <a:lnTo>
                  <a:pt x="107557" y="91708"/>
                </a:lnTo>
                <a:lnTo>
                  <a:pt x="116472" y="101143"/>
                </a:lnTo>
                <a:lnTo>
                  <a:pt x="124320" y="110291"/>
                </a:lnTo>
                <a:lnTo>
                  <a:pt x="131457" y="119247"/>
                </a:lnTo>
                <a:lnTo>
                  <a:pt x="141931" y="129981"/>
                </a:lnTo>
                <a:lnTo>
                  <a:pt x="154628" y="141899"/>
                </a:lnTo>
                <a:lnTo>
                  <a:pt x="181118" y="165936"/>
                </a:lnTo>
                <a:lnTo>
                  <a:pt x="202417" y="186144"/>
                </a:lnTo>
                <a:lnTo>
                  <a:pt x="230473" y="213586"/>
                </a:lnTo>
                <a:lnTo>
                  <a:pt x="238421" y="222400"/>
                </a:lnTo>
                <a:lnTo>
                  <a:pt x="245624" y="231134"/>
                </a:lnTo>
                <a:lnTo>
                  <a:pt x="252332" y="239814"/>
                </a:lnTo>
                <a:lnTo>
                  <a:pt x="284526" y="279336"/>
                </a:lnTo>
                <a:lnTo>
                  <a:pt x="295412" y="291951"/>
                </a:lnTo>
                <a:lnTo>
                  <a:pt x="305526" y="303219"/>
                </a:lnTo>
                <a:lnTo>
                  <a:pt x="315126" y="313589"/>
                </a:lnTo>
                <a:lnTo>
                  <a:pt x="323432" y="323359"/>
                </a:lnTo>
                <a:lnTo>
                  <a:pt x="330874" y="332730"/>
                </a:lnTo>
                <a:lnTo>
                  <a:pt x="337739" y="341835"/>
                </a:lnTo>
                <a:lnTo>
                  <a:pt x="343269" y="349810"/>
                </a:lnTo>
                <a:lnTo>
                  <a:pt x="351954" y="363751"/>
                </a:lnTo>
                <a:lnTo>
                  <a:pt x="364069" y="376297"/>
                </a:lnTo>
                <a:lnTo>
                  <a:pt x="377073" y="388223"/>
                </a:lnTo>
                <a:lnTo>
                  <a:pt x="390702" y="405647"/>
                </a:lnTo>
                <a:lnTo>
                  <a:pt x="400975" y="417142"/>
                </a:lnTo>
                <a:lnTo>
                  <a:pt x="411891" y="426061"/>
                </a:lnTo>
                <a:lnTo>
                  <a:pt x="417469" y="429773"/>
                </a:lnTo>
                <a:lnTo>
                  <a:pt x="426207" y="438978"/>
                </a:lnTo>
                <a:lnTo>
                  <a:pt x="436481" y="452330"/>
                </a:lnTo>
                <a:lnTo>
                  <a:pt x="445558" y="462319"/>
                </a:lnTo>
                <a:lnTo>
                  <a:pt x="454342" y="4629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980"/>
          <p:cNvSpPr/>
          <p:nvPr/>
        </p:nvSpPr>
        <p:spPr>
          <a:xfrm>
            <a:off x="5797867" y="4732020"/>
            <a:ext cx="171451" cy="34291"/>
          </a:xfrm>
          <a:custGeom>
            <a:avLst/>
            <a:gdLst/>
            <a:ahLst/>
            <a:cxnLst/>
            <a:rect l="0" t="0" r="0" b="0"/>
            <a:pathLst>
              <a:path w="171451" h="34291">
                <a:moveTo>
                  <a:pt x="0" y="34290"/>
                </a:moveTo>
                <a:lnTo>
                  <a:pt x="9102" y="34290"/>
                </a:lnTo>
                <a:lnTo>
                  <a:pt x="18450" y="32384"/>
                </a:lnTo>
                <a:lnTo>
                  <a:pt x="31350" y="29209"/>
                </a:lnTo>
                <a:lnTo>
                  <a:pt x="83901" y="15639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981"/>
          <p:cNvSpPr/>
          <p:nvPr/>
        </p:nvSpPr>
        <p:spPr>
          <a:xfrm>
            <a:off x="6680834" y="4578194"/>
            <a:ext cx="428626" cy="102392"/>
          </a:xfrm>
          <a:custGeom>
            <a:avLst/>
            <a:gdLst/>
            <a:ahLst/>
            <a:cxnLst/>
            <a:rect l="0" t="0" r="0" b="0"/>
            <a:pathLst>
              <a:path w="428626" h="102392">
                <a:moveTo>
                  <a:pt x="0" y="102391"/>
                </a:moveTo>
                <a:lnTo>
                  <a:pt x="4551" y="97840"/>
                </a:lnTo>
                <a:lnTo>
                  <a:pt x="7797" y="95547"/>
                </a:lnTo>
                <a:lnTo>
                  <a:pt x="11866" y="93066"/>
                </a:lnTo>
                <a:lnTo>
                  <a:pt x="16483" y="90459"/>
                </a:lnTo>
                <a:lnTo>
                  <a:pt x="22419" y="87769"/>
                </a:lnTo>
                <a:lnTo>
                  <a:pt x="29233" y="85023"/>
                </a:lnTo>
                <a:lnTo>
                  <a:pt x="44426" y="79432"/>
                </a:lnTo>
                <a:lnTo>
                  <a:pt x="60703" y="73772"/>
                </a:lnTo>
                <a:lnTo>
                  <a:pt x="68092" y="70929"/>
                </a:lnTo>
                <a:lnTo>
                  <a:pt x="74922" y="68081"/>
                </a:lnTo>
                <a:lnTo>
                  <a:pt x="81381" y="65230"/>
                </a:lnTo>
                <a:lnTo>
                  <a:pt x="89496" y="62377"/>
                </a:lnTo>
                <a:lnTo>
                  <a:pt x="98717" y="59522"/>
                </a:lnTo>
                <a:lnTo>
                  <a:pt x="118170" y="53811"/>
                </a:lnTo>
                <a:lnTo>
                  <a:pt x="136340" y="48097"/>
                </a:lnTo>
                <a:lnTo>
                  <a:pt x="146139" y="45240"/>
                </a:lnTo>
                <a:lnTo>
                  <a:pt x="214108" y="26402"/>
                </a:lnTo>
                <a:lnTo>
                  <a:pt x="228464" y="23157"/>
                </a:lnTo>
                <a:lnTo>
                  <a:pt x="240892" y="20993"/>
                </a:lnTo>
                <a:lnTo>
                  <a:pt x="252035" y="19551"/>
                </a:lnTo>
                <a:lnTo>
                  <a:pt x="263273" y="17636"/>
                </a:lnTo>
                <a:lnTo>
                  <a:pt x="274576" y="15408"/>
                </a:lnTo>
                <a:lnTo>
                  <a:pt x="324642" y="4987"/>
                </a:lnTo>
                <a:lnTo>
                  <a:pt x="336443" y="3165"/>
                </a:lnTo>
                <a:lnTo>
                  <a:pt x="347168" y="1950"/>
                </a:lnTo>
                <a:lnTo>
                  <a:pt x="357175" y="1140"/>
                </a:lnTo>
                <a:lnTo>
                  <a:pt x="366704" y="600"/>
                </a:lnTo>
                <a:lnTo>
                  <a:pt x="384913" y="0"/>
                </a:lnTo>
                <a:lnTo>
                  <a:pt x="392816" y="793"/>
                </a:lnTo>
                <a:lnTo>
                  <a:pt x="428625" y="80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82"/>
          <p:cNvSpPr/>
          <p:nvPr/>
        </p:nvSpPr>
        <p:spPr>
          <a:xfrm>
            <a:off x="6852284" y="4637722"/>
            <a:ext cx="60006" cy="325756"/>
          </a:xfrm>
          <a:custGeom>
            <a:avLst/>
            <a:gdLst/>
            <a:ahLst/>
            <a:cxnLst/>
            <a:rect l="0" t="0" r="0" b="0"/>
            <a:pathLst>
              <a:path w="60006" h="325756">
                <a:moveTo>
                  <a:pt x="0" y="0"/>
                </a:moveTo>
                <a:lnTo>
                  <a:pt x="0" y="11932"/>
                </a:lnTo>
                <a:lnTo>
                  <a:pt x="953" y="15574"/>
                </a:lnTo>
                <a:lnTo>
                  <a:pt x="2541" y="19908"/>
                </a:lnTo>
                <a:lnTo>
                  <a:pt x="4551" y="24702"/>
                </a:lnTo>
                <a:lnTo>
                  <a:pt x="6844" y="28851"/>
                </a:lnTo>
                <a:lnTo>
                  <a:pt x="9326" y="32569"/>
                </a:lnTo>
                <a:lnTo>
                  <a:pt x="11932" y="36000"/>
                </a:lnTo>
                <a:lnTo>
                  <a:pt x="14623" y="43050"/>
                </a:lnTo>
                <a:lnTo>
                  <a:pt x="17368" y="52513"/>
                </a:lnTo>
                <a:lnTo>
                  <a:pt x="20152" y="63583"/>
                </a:lnTo>
                <a:lnTo>
                  <a:pt x="22959" y="73822"/>
                </a:lnTo>
                <a:lnTo>
                  <a:pt x="28620" y="92817"/>
                </a:lnTo>
                <a:lnTo>
                  <a:pt x="31463" y="100931"/>
                </a:lnTo>
                <a:lnTo>
                  <a:pt x="34311" y="108245"/>
                </a:lnTo>
                <a:lnTo>
                  <a:pt x="37161" y="115026"/>
                </a:lnTo>
                <a:lnTo>
                  <a:pt x="39062" y="122404"/>
                </a:lnTo>
                <a:lnTo>
                  <a:pt x="40329" y="130180"/>
                </a:lnTo>
                <a:lnTo>
                  <a:pt x="41174" y="138222"/>
                </a:lnTo>
                <a:lnTo>
                  <a:pt x="44653" y="162397"/>
                </a:lnTo>
                <a:lnTo>
                  <a:pt x="46914" y="176845"/>
                </a:lnTo>
                <a:lnTo>
                  <a:pt x="48421" y="188382"/>
                </a:lnTo>
                <a:lnTo>
                  <a:pt x="49426" y="197978"/>
                </a:lnTo>
                <a:lnTo>
                  <a:pt x="50096" y="206280"/>
                </a:lnTo>
                <a:lnTo>
                  <a:pt x="51495" y="214672"/>
                </a:lnTo>
                <a:lnTo>
                  <a:pt x="53380" y="223125"/>
                </a:lnTo>
                <a:lnTo>
                  <a:pt x="55589" y="231618"/>
                </a:lnTo>
                <a:lnTo>
                  <a:pt x="57062" y="240137"/>
                </a:lnTo>
                <a:lnTo>
                  <a:pt x="58044" y="248674"/>
                </a:lnTo>
                <a:lnTo>
                  <a:pt x="58699" y="257223"/>
                </a:lnTo>
                <a:lnTo>
                  <a:pt x="59135" y="264827"/>
                </a:lnTo>
                <a:lnTo>
                  <a:pt x="59620" y="278356"/>
                </a:lnTo>
                <a:lnTo>
                  <a:pt x="59932" y="295719"/>
                </a:lnTo>
                <a:lnTo>
                  <a:pt x="60005" y="319983"/>
                </a:lnTo>
                <a:lnTo>
                  <a:pt x="59053" y="321907"/>
                </a:lnTo>
                <a:lnTo>
                  <a:pt x="57467" y="323190"/>
                </a:lnTo>
                <a:lnTo>
                  <a:pt x="51435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983"/>
          <p:cNvSpPr/>
          <p:nvPr/>
        </p:nvSpPr>
        <p:spPr>
          <a:xfrm>
            <a:off x="5995741" y="4567205"/>
            <a:ext cx="93130" cy="396273"/>
          </a:xfrm>
          <a:custGeom>
            <a:avLst/>
            <a:gdLst/>
            <a:ahLst/>
            <a:cxnLst/>
            <a:rect l="0" t="0" r="0" b="0"/>
            <a:pathLst>
              <a:path w="93130" h="396273">
                <a:moveTo>
                  <a:pt x="16438" y="1937"/>
                </a:moveTo>
                <a:lnTo>
                  <a:pt x="7337" y="1937"/>
                </a:lnTo>
                <a:lnTo>
                  <a:pt x="4655" y="3842"/>
                </a:lnTo>
                <a:lnTo>
                  <a:pt x="2868" y="7017"/>
                </a:lnTo>
                <a:lnTo>
                  <a:pt x="1677" y="11039"/>
                </a:lnTo>
                <a:lnTo>
                  <a:pt x="882" y="17530"/>
                </a:lnTo>
                <a:lnTo>
                  <a:pt x="353" y="25667"/>
                </a:lnTo>
                <a:lnTo>
                  <a:pt x="0" y="34902"/>
                </a:lnTo>
                <a:lnTo>
                  <a:pt x="717" y="43917"/>
                </a:lnTo>
                <a:lnTo>
                  <a:pt x="2147" y="52783"/>
                </a:lnTo>
                <a:lnTo>
                  <a:pt x="4054" y="61552"/>
                </a:lnTo>
                <a:lnTo>
                  <a:pt x="7229" y="71208"/>
                </a:lnTo>
                <a:lnTo>
                  <a:pt x="11252" y="81455"/>
                </a:lnTo>
                <a:lnTo>
                  <a:pt x="19848" y="101096"/>
                </a:lnTo>
                <a:lnTo>
                  <a:pt x="26844" y="116175"/>
                </a:lnTo>
                <a:lnTo>
                  <a:pt x="30996" y="128578"/>
                </a:lnTo>
                <a:lnTo>
                  <a:pt x="35669" y="144467"/>
                </a:lnTo>
                <a:lnTo>
                  <a:pt x="40688" y="162679"/>
                </a:lnTo>
                <a:lnTo>
                  <a:pt x="44035" y="176726"/>
                </a:lnTo>
                <a:lnTo>
                  <a:pt x="46266" y="187995"/>
                </a:lnTo>
                <a:lnTo>
                  <a:pt x="47754" y="197413"/>
                </a:lnTo>
                <a:lnTo>
                  <a:pt x="49698" y="206550"/>
                </a:lnTo>
                <a:lnTo>
                  <a:pt x="51947" y="215498"/>
                </a:lnTo>
                <a:lnTo>
                  <a:pt x="54398" y="224321"/>
                </a:lnTo>
                <a:lnTo>
                  <a:pt x="56033" y="232108"/>
                </a:lnTo>
                <a:lnTo>
                  <a:pt x="57122" y="239205"/>
                </a:lnTo>
                <a:lnTo>
                  <a:pt x="57848" y="245841"/>
                </a:lnTo>
                <a:lnTo>
                  <a:pt x="59285" y="253122"/>
                </a:lnTo>
                <a:lnTo>
                  <a:pt x="61196" y="260834"/>
                </a:lnTo>
                <a:lnTo>
                  <a:pt x="63421" y="268832"/>
                </a:lnTo>
                <a:lnTo>
                  <a:pt x="65858" y="276070"/>
                </a:lnTo>
                <a:lnTo>
                  <a:pt x="68435" y="282800"/>
                </a:lnTo>
                <a:lnTo>
                  <a:pt x="71106" y="289191"/>
                </a:lnTo>
                <a:lnTo>
                  <a:pt x="72885" y="295357"/>
                </a:lnTo>
                <a:lnTo>
                  <a:pt x="74864" y="307289"/>
                </a:lnTo>
                <a:lnTo>
                  <a:pt x="75743" y="318942"/>
                </a:lnTo>
                <a:lnTo>
                  <a:pt x="75977" y="324716"/>
                </a:lnTo>
                <a:lnTo>
                  <a:pt x="77086" y="331423"/>
                </a:lnTo>
                <a:lnTo>
                  <a:pt x="78778" y="338752"/>
                </a:lnTo>
                <a:lnTo>
                  <a:pt x="80858" y="346495"/>
                </a:lnTo>
                <a:lnTo>
                  <a:pt x="83197" y="352610"/>
                </a:lnTo>
                <a:lnTo>
                  <a:pt x="85709" y="357639"/>
                </a:lnTo>
                <a:lnTo>
                  <a:pt x="88336" y="361944"/>
                </a:lnTo>
                <a:lnTo>
                  <a:pt x="90088" y="365767"/>
                </a:lnTo>
                <a:lnTo>
                  <a:pt x="92553" y="373793"/>
                </a:lnTo>
                <a:lnTo>
                  <a:pt x="92899" y="373666"/>
                </a:lnTo>
                <a:lnTo>
                  <a:pt x="93129" y="372629"/>
                </a:lnTo>
                <a:lnTo>
                  <a:pt x="92331" y="370985"/>
                </a:lnTo>
                <a:lnTo>
                  <a:pt x="90846" y="368937"/>
                </a:lnTo>
                <a:lnTo>
                  <a:pt x="88903" y="366619"/>
                </a:lnTo>
                <a:lnTo>
                  <a:pt x="87608" y="364121"/>
                </a:lnTo>
                <a:lnTo>
                  <a:pt x="84834" y="355102"/>
                </a:lnTo>
                <a:lnTo>
                  <a:pt x="82991" y="350728"/>
                </a:lnTo>
                <a:lnTo>
                  <a:pt x="80809" y="345907"/>
                </a:lnTo>
                <a:lnTo>
                  <a:pt x="78385" y="335470"/>
                </a:lnTo>
                <a:lnTo>
                  <a:pt x="76355" y="323529"/>
                </a:lnTo>
                <a:lnTo>
                  <a:pt x="74481" y="316344"/>
                </a:lnTo>
                <a:lnTo>
                  <a:pt x="72278" y="308696"/>
                </a:lnTo>
                <a:lnTo>
                  <a:pt x="70810" y="301693"/>
                </a:lnTo>
                <a:lnTo>
                  <a:pt x="69831" y="295120"/>
                </a:lnTo>
                <a:lnTo>
                  <a:pt x="69178" y="288832"/>
                </a:lnTo>
                <a:lnTo>
                  <a:pt x="65913" y="266606"/>
                </a:lnTo>
                <a:lnTo>
                  <a:pt x="63710" y="252678"/>
                </a:lnTo>
                <a:lnTo>
                  <a:pt x="61288" y="241488"/>
                </a:lnTo>
                <a:lnTo>
                  <a:pt x="58720" y="232122"/>
                </a:lnTo>
                <a:lnTo>
                  <a:pt x="56057" y="223974"/>
                </a:lnTo>
                <a:lnTo>
                  <a:pt x="54281" y="215684"/>
                </a:lnTo>
                <a:lnTo>
                  <a:pt x="53097" y="207300"/>
                </a:lnTo>
                <a:lnTo>
                  <a:pt x="52308" y="198854"/>
                </a:lnTo>
                <a:lnTo>
                  <a:pt x="50829" y="190365"/>
                </a:lnTo>
                <a:lnTo>
                  <a:pt x="48890" y="181848"/>
                </a:lnTo>
                <a:lnTo>
                  <a:pt x="46646" y="173313"/>
                </a:lnTo>
                <a:lnTo>
                  <a:pt x="44196" y="164765"/>
                </a:lnTo>
                <a:lnTo>
                  <a:pt x="38935" y="147648"/>
                </a:lnTo>
                <a:lnTo>
                  <a:pt x="37151" y="137178"/>
                </a:lnTo>
                <a:lnTo>
                  <a:pt x="35962" y="125435"/>
                </a:lnTo>
                <a:lnTo>
                  <a:pt x="35169" y="112844"/>
                </a:lnTo>
                <a:lnTo>
                  <a:pt x="33688" y="102545"/>
                </a:lnTo>
                <a:lnTo>
                  <a:pt x="31749" y="93774"/>
                </a:lnTo>
                <a:lnTo>
                  <a:pt x="29502" y="86022"/>
                </a:lnTo>
                <a:lnTo>
                  <a:pt x="28006" y="77996"/>
                </a:lnTo>
                <a:lnTo>
                  <a:pt x="27007" y="69788"/>
                </a:lnTo>
                <a:lnTo>
                  <a:pt x="26342" y="61458"/>
                </a:lnTo>
                <a:lnTo>
                  <a:pt x="25898" y="54000"/>
                </a:lnTo>
                <a:lnTo>
                  <a:pt x="25405" y="40634"/>
                </a:lnTo>
                <a:lnTo>
                  <a:pt x="24321" y="35355"/>
                </a:lnTo>
                <a:lnTo>
                  <a:pt x="22647" y="30883"/>
                </a:lnTo>
                <a:lnTo>
                  <a:pt x="20577" y="26950"/>
                </a:lnTo>
                <a:lnTo>
                  <a:pt x="18278" y="17499"/>
                </a:lnTo>
                <a:lnTo>
                  <a:pt x="17665" y="12311"/>
                </a:lnTo>
                <a:lnTo>
                  <a:pt x="16304" y="7901"/>
                </a:lnTo>
                <a:lnTo>
                  <a:pt x="14444" y="4008"/>
                </a:lnTo>
                <a:lnTo>
                  <a:pt x="12251" y="461"/>
                </a:lnTo>
                <a:lnTo>
                  <a:pt x="10789" y="0"/>
                </a:lnTo>
                <a:lnTo>
                  <a:pt x="9815" y="1598"/>
                </a:lnTo>
                <a:lnTo>
                  <a:pt x="9166" y="4569"/>
                </a:lnTo>
                <a:lnTo>
                  <a:pt x="9685" y="14169"/>
                </a:lnTo>
                <a:lnTo>
                  <a:pt x="10984" y="28189"/>
                </a:lnTo>
                <a:lnTo>
                  <a:pt x="12802" y="45156"/>
                </a:lnTo>
                <a:lnTo>
                  <a:pt x="14967" y="61230"/>
                </a:lnTo>
                <a:lnTo>
                  <a:pt x="19911" y="91789"/>
                </a:lnTo>
                <a:lnTo>
                  <a:pt x="21612" y="104701"/>
                </a:lnTo>
                <a:lnTo>
                  <a:pt x="22745" y="116166"/>
                </a:lnTo>
                <a:lnTo>
                  <a:pt x="29114" y="209709"/>
                </a:lnTo>
                <a:lnTo>
                  <a:pt x="31556" y="234749"/>
                </a:lnTo>
                <a:lnTo>
                  <a:pt x="34137" y="254301"/>
                </a:lnTo>
                <a:lnTo>
                  <a:pt x="36810" y="270192"/>
                </a:lnTo>
                <a:lnTo>
                  <a:pt x="38592" y="282691"/>
                </a:lnTo>
                <a:lnTo>
                  <a:pt x="39780" y="292929"/>
                </a:lnTo>
                <a:lnTo>
                  <a:pt x="40572" y="301659"/>
                </a:lnTo>
                <a:lnTo>
                  <a:pt x="41100" y="309384"/>
                </a:lnTo>
                <a:lnTo>
                  <a:pt x="41452" y="316440"/>
                </a:lnTo>
                <a:lnTo>
                  <a:pt x="41843" y="329358"/>
                </a:lnTo>
                <a:lnTo>
                  <a:pt x="42017" y="341450"/>
                </a:lnTo>
                <a:lnTo>
                  <a:pt x="43016" y="348294"/>
                </a:lnTo>
                <a:lnTo>
                  <a:pt x="44634" y="355715"/>
                </a:lnTo>
                <a:lnTo>
                  <a:pt x="46666" y="363519"/>
                </a:lnTo>
                <a:lnTo>
                  <a:pt x="48020" y="370627"/>
                </a:lnTo>
                <a:lnTo>
                  <a:pt x="48923" y="377270"/>
                </a:lnTo>
                <a:lnTo>
                  <a:pt x="49525" y="383604"/>
                </a:lnTo>
                <a:lnTo>
                  <a:pt x="50879" y="387827"/>
                </a:lnTo>
                <a:lnTo>
                  <a:pt x="52733" y="390641"/>
                </a:lnTo>
                <a:lnTo>
                  <a:pt x="50729" y="3962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984"/>
          <p:cNvSpPr/>
          <p:nvPr/>
        </p:nvSpPr>
        <p:spPr>
          <a:xfrm>
            <a:off x="5755004" y="4612004"/>
            <a:ext cx="77154" cy="454344"/>
          </a:xfrm>
          <a:custGeom>
            <a:avLst/>
            <a:gdLst/>
            <a:ahLst/>
            <a:cxnLst/>
            <a:rect l="0" t="0" r="0" b="0"/>
            <a:pathLst>
              <a:path w="77154" h="454344">
                <a:moveTo>
                  <a:pt x="0" y="0"/>
                </a:moveTo>
                <a:lnTo>
                  <a:pt x="0" y="13653"/>
                </a:lnTo>
                <a:lnTo>
                  <a:pt x="953" y="18627"/>
                </a:lnTo>
                <a:lnTo>
                  <a:pt x="2541" y="22896"/>
                </a:lnTo>
                <a:lnTo>
                  <a:pt x="4551" y="26695"/>
                </a:lnTo>
                <a:lnTo>
                  <a:pt x="6786" y="38535"/>
                </a:lnTo>
                <a:lnTo>
                  <a:pt x="7382" y="45692"/>
                </a:lnTo>
                <a:lnTo>
                  <a:pt x="8731" y="53322"/>
                </a:lnTo>
                <a:lnTo>
                  <a:pt x="10584" y="61265"/>
                </a:lnTo>
                <a:lnTo>
                  <a:pt x="12771" y="69419"/>
                </a:lnTo>
                <a:lnTo>
                  <a:pt x="17742" y="86098"/>
                </a:lnTo>
                <a:lnTo>
                  <a:pt x="20400" y="94547"/>
                </a:lnTo>
                <a:lnTo>
                  <a:pt x="22173" y="103036"/>
                </a:lnTo>
                <a:lnTo>
                  <a:pt x="23354" y="111553"/>
                </a:lnTo>
                <a:lnTo>
                  <a:pt x="24143" y="120089"/>
                </a:lnTo>
                <a:lnTo>
                  <a:pt x="25620" y="128637"/>
                </a:lnTo>
                <a:lnTo>
                  <a:pt x="27558" y="137194"/>
                </a:lnTo>
                <a:lnTo>
                  <a:pt x="29802" y="145755"/>
                </a:lnTo>
                <a:lnTo>
                  <a:pt x="37376" y="180668"/>
                </a:lnTo>
                <a:lnTo>
                  <a:pt x="42063" y="203313"/>
                </a:lnTo>
                <a:lnTo>
                  <a:pt x="45187" y="221267"/>
                </a:lnTo>
                <a:lnTo>
                  <a:pt x="47270" y="236095"/>
                </a:lnTo>
                <a:lnTo>
                  <a:pt x="48658" y="248836"/>
                </a:lnTo>
                <a:lnTo>
                  <a:pt x="50536" y="261141"/>
                </a:lnTo>
                <a:lnTo>
                  <a:pt x="52741" y="273154"/>
                </a:lnTo>
                <a:lnTo>
                  <a:pt x="55163" y="284973"/>
                </a:lnTo>
                <a:lnTo>
                  <a:pt x="56779" y="295710"/>
                </a:lnTo>
                <a:lnTo>
                  <a:pt x="57855" y="305725"/>
                </a:lnTo>
                <a:lnTo>
                  <a:pt x="58573" y="315260"/>
                </a:lnTo>
                <a:lnTo>
                  <a:pt x="60004" y="326378"/>
                </a:lnTo>
                <a:lnTo>
                  <a:pt x="61911" y="338553"/>
                </a:lnTo>
                <a:lnTo>
                  <a:pt x="64134" y="351432"/>
                </a:lnTo>
                <a:lnTo>
                  <a:pt x="65616" y="361923"/>
                </a:lnTo>
                <a:lnTo>
                  <a:pt x="66604" y="370822"/>
                </a:lnTo>
                <a:lnTo>
                  <a:pt x="67263" y="378660"/>
                </a:lnTo>
                <a:lnTo>
                  <a:pt x="68655" y="387695"/>
                </a:lnTo>
                <a:lnTo>
                  <a:pt x="70535" y="397529"/>
                </a:lnTo>
                <a:lnTo>
                  <a:pt x="72741" y="407895"/>
                </a:lnTo>
                <a:lnTo>
                  <a:pt x="74211" y="415758"/>
                </a:lnTo>
                <a:lnTo>
                  <a:pt x="75846" y="427034"/>
                </a:lnTo>
                <a:lnTo>
                  <a:pt x="76895" y="441082"/>
                </a:lnTo>
                <a:lnTo>
                  <a:pt x="77153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985"/>
          <p:cNvSpPr/>
          <p:nvPr/>
        </p:nvSpPr>
        <p:spPr>
          <a:xfrm>
            <a:off x="5763577" y="4723447"/>
            <a:ext cx="308611" cy="51436"/>
          </a:xfrm>
          <a:custGeom>
            <a:avLst/>
            <a:gdLst/>
            <a:ahLst/>
            <a:cxnLst/>
            <a:rect l="0" t="0" r="0" b="0"/>
            <a:pathLst>
              <a:path w="308611" h="51436">
                <a:moveTo>
                  <a:pt x="0" y="51435"/>
                </a:moveTo>
                <a:lnTo>
                  <a:pt x="13652" y="46885"/>
                </a:lnTo>
                <a:lnTo>
                  <a:pt x="19579" y="45544"/>
                </a:lnTo>
                <a:lnTo>
                  <a:pt x="25435" y="44650"/>
                </a:lnTo>
                <a:lnTo>
                  <a:pt x="31244" y="44054"/>
                </a:lnTo>
                <a:lnTo>
                  <a:pt x="37022" y="43657"/>
                </a:lnTo>
                <a:lnTo>
                  <a:pt x="42779" y="43392"/>
                </a:lnTo>
                <a:lnTo>
                  <a:pt x="48522" y="43216"/>
                </a:lnTo>
                <a:lnTo>
                  <a:pt x="58065" y="42146"/>
                </a:lnTo>
                <a:lnTo>
                  <a:pt x="152959" y="28262"/>
                </a:lnTo>
                <a:lnTo>
                  <a:pt x="187996" y="22721"/>
                </a:lnTo>
                <a:lnTo>
                  <a:pt x="220079" y="17083"/>
                </a:lnTo>
                <a:lnTo>
                  <a:pt x="235302" y="14246"/>
                </a:lnTo>
                <a:lnTo>
                  <a:pt x="248308" y="11403"/>
                </a:lnTo>
                <a:lnTo>
                  <a:pt x="259836" y="8554"/>
                </a:lnTo>
                <a:lnTo>
                  <a:pt x="270379" y="5703"/>
                </a:lnTo>
                <a:lnTo>
                  <a:pt x="278360" y="3802"/>
                </a:lnTo>
                <a:lnTo>
                  <a:pt x="284634" y="2535"/>
                </a:lnTo>
                <a:lnTo>
                  <a:pt x="294144" y="1127"/>
                </a:lnTo>
                <a:lnTo>
                  <a:pt x="298014" y="751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682899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91261"/>
            <a:ext cx="4495800" cy="2666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943"/>
          <p:cNvSpPr/>
          <p:nvPr/>
        </p:nvSpPr>
        <p:spPr>
          <a:xfrm>
            <a:off x="4258527" y="4294822"/>
            <a:ext cx="39153" cy="428626"/>
          </a:xfrm>
          <a:custGeom>
            <a:avLst/>
            <a:gdLst/>
            <a:ahLst/>
            <a:cxnLst/>
            <a:rect l="0" t="0" r="0" b="0"/>
            <a:pathLst>
              <a:path w="39153" h="428626">
                <a:moveTo>
                  <a:pt x="39152" y="0"/>
                </a:moveTo>
                <a:lnTo>
                  <a:pt x="34602" y="0"/>
                </a:lnTo>
                <a:lnTo>
                  <a:pt x="32309" y="953"/>
                </a:lnTo>
                <a:lnTo>
                  <a:pt x="29827" y="2540"/>
                </a:lnTo>
                <a:lnTo>
                  <a:pt x="23552" y="7381"/>
                </a:lnTo>
                <a:lnTo>
                  <a:pt x="22085" y="7778"/>
                </a:lnTo>
                <a:lnTo>
                  <a:pt x="20154" y="8043"/>
                </a:lnTo>
                <a:lnTo>
                  <a:pt x="17914" y="8219"/>
                </a:lnTo>
                <a:lnTo>
                  <a:pt x="16422" y="9290"/>
                </a:lnTo>
                <a:lnTo>
                  <a:pt x="15426" y="10956"/>
                </a:lnTo>
                <a:lnTo>
                  <a:pt x="14762" y="13019"/>
                </a:lnTo>
                <a:lnTo>
                  <a:pt x="13368" y="15347"/>
                </a:lnTo>
                <a:lnTo>
                  <a:pt x="11485" y="17851"/>
                </a:lnTo>
                <a:lnTo>
                  <a:pt x="9278" y="20473"/>
                </a:lnTo>
                <a:lnTo>
                  <a:pt x="7805" y="24126"/>
                </a:lnTo>
                <a:lnTo>
                  <a:pt x="6825" y="28467"/>
                </a:lnTo>
                <a:lnTo>
                  <a:pt x="5735" y="41227"/>
                </a:lnTo>
                <a:lnTo>
                  <a:pt x="5250" y="62773"/>
                </a:lnTo>
                <a:lnTo>
                  <a:pt x="4168" y="75186"/>
                </a:lnTo>
                <a:lnTo>
                  <a:pt x="2495" y="88224"/>
                </a:lnTo>
                <a:lnTo>
                  <a:pt x="426" y="101679"/>
                </a:lnTo>
                <a:lnTo>
                  <a:pt x="0" y="120173"/>
                </a:lnTo>
                <a:lnTo>
                  <a:pt x="668" y="142028"/>
                </a:lnTo>
                <a:lnTo>
                  <a:pt x="3620" y="197975"/>
                </a:lnTo>
                <a:lnTo>
                  <a:pt x="4034" y="209136"/>
                </a:lnTo>
                <a:lnTo>
                  <a:pt x="5263" y="219434"/>
                </a:lnTo>
                <a:lnTo>
                  <a:pt x="7034" y="229157"/>
                </a:lnTo>
                <a:lnTo>
                  <a:pt x="9168" y="238497"/>
                </a:lnTo>
                <a:lnTo>
                  <a:pt x="10590" y="248532"/>
                </a:lnTo>
                <a:lnTo>
                  <a:pt x="11539" y="259034"/>
                </a:lnTo>
                <a:lnTo>
                  <a:pt x="12170" y="269844"/>
                </a:lnTo>
                <a:lnTo>
                  <a:pt x="12873" y="289476"/>
                </a:lnTo>
                <a:lnTo>
                  <a:pt x="13060" y="298712"/>
                </a:lnTo>
                <a:lnTo>
                  <a:pt x="14138" y="309631"/>
                </a:lnTo>
                <a:lnTo>
                  <a:pt x="15809" y="321673"/>
                </a:lnTo>
                <a:lnTo>
                  <a:pt x="17875" y="334464"/>
                </a:lnTo>
                <a:lnTo>
                  <a:pt x="19252" y="344896"/>
                </a:lnTo>
                <a:lnTo>
                  <a:pt x="20171" y="353755"/>
                </a:lnTo>
                <a:lnTo>
                  <a:pt x="21191" y="367727"/>
                </a:lnTo>
                <a:lnTo>
                  <a:pt x="21766" y="380948"/>
                </a:lnTo>
                <a:lnTo>
                  <a:pt x="21900" y="387750"/>
                </a:lnTo>
                <a:lnTo>
                  <a:pt x="22888" y="391850"/>
                </a:lnTo>
                <a:lnTo>
                  <a:pt x="24499" y="396489"/>
                </a:lnTo>
                <a:lnTo>
                  <a:pt x="26526" y="401485"/>
                </a:lnTo>
                <a:lnTo>
                  <a:pt x="27878" y="405770"/>
                </a:lnTo>
                <a:lnTo>
                  <a:pt x="28779" y="409578"/>
                </a:lnTo>
                <a:lnTo>
                  <a:pt x="29779" y="416350"/>
                </a:lnTo>
                <a:lnTo>
                  <a:pt x="30580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44"/>
          <p:cNvSpPr/>
          <p:nvPr/>
        </p:nvSpPr>
        <p:spPr>
          <a:xfrm>
            <a:off x="4426267" y="4243558"/>
            <a:ext cx="600076" cy="435284"/>
          </a:xfrm>
          <a:custGeom>
            <a:avLst/>
            <a:gdLst/>
            <a:ahLst/>
            <a:cxnLst/>
            <a:rect l="0" t="0" r="0" b="0"/>
            <a:pathLst>
              <a:path w="600076" h="435284">
                <a:moveTo>
                  <a:pt x="0" y="179852"/>
                </a:moveTo>
                <a:lnTo>
                  <a:pt x="0" y="170750"/>
                </a:lnTo>
                <a:lnTo>
                  <a:pt x="953" y="167116"/>
                </a:lnTo>
                <a:lnTo>
                  <a:pt x="6844" y="155547"/>
                </a:lnTo>
                <a:lnTo>
                  <a:pt x="11932" y="142380"/>
                </a:lnTo>
                <a:lnTo>
                  <a:pt x="14828" y="129542"/>
                </a:lnTo>
                <a:lnTo>
                  <a:pt x="15601" y="123452"/>
                </a:lnTo>
                <a:lnTo>
                  <a:pt x="18020" y="117487"/>
                </a:lnTo>
                <a:lnTo>
                  <a:pt x="25789" y="105779"/>
                </a:lnTo>
                <a:lnTo>
                  <a:pt x="35592" y="94226"/>
                </a:lnTo>
                <a:lnTo>
                  <a:pt x="45346" y="82741"/>
                </a:lnTo>
                <a:lnTo>
                  <a:pt x="52856" y="71286"/>
                </a:lnTo>
                <a:lnTo>
                  <a:pt x="64449" y="59845"/>
                </a:lnTo>
                <a:lnTo>
                  <a:pt x="80079" y="47458"/>
                </a:lnTo>
                <a:lnTo>
                  <a:pt x="99726" y="32427"/>
                </a:lnTo>
                <a:lnTo>
                  <a:pt x="116078" y="21302"/>
                </a:lnTo>
                <a:lnTo>
                  <a:pt x="129695" y="13183"/>
                </a:lnTo>
                <a:lnTo>
                  <a:pt x="142097" y="6399"/>
                </a:lnTo>
                <a:lnTo>
                  <a:pt x="153960" y="2749"/>
                </a:lnTo>
                <a:lnTo>
                  <a:pt x="171348" y="694"/>
                </a:lnTo>
                <a:lnTo>
                  <a:pt x="188565" y="86"/>
                </a:lnTo>
                <a:lnTo>
                  <a:pt x="194290" y="0"/>
                </a:lnTo>
                <a:lnTo>
                  <a:pt x="199059" y="895"/>
                </a:lnTo>
                <a:lnTo>
                  <a:pt x="216097" y="9177"/>
                </a:lnTo>
                <a:lnTo>
                  <a:pt x="225583" y="14461"/>
                </a:lnTo>
                <a:lnTo>
                  <a:pt x="232974" y="19985"/>
                </a:lnTo>
                <a:lnTo>
                  <a:pt x="241974" y="30695"/>
                </a:lnTo>
                <a:lnTo>
                  <a:pt x="247041" y="37551"/>
                </a:lnTo>
                <a:lnTo>
                  <a:pt x="251371" y="44980"/>
                </a:lnTo>
                <a:lnTo>
                  <a:pt x="255211" y="52790"/>
                </a:lnTo>
                <a:lnTo>
                  <a:pt x="258723" y="60854"/>
                </a:lnTo>
                <a:lnTo>
                  <a:pt x="261065" y="68135"/>
                </a:lnTo>
                <a:lnTo>
                  <a:pt x="263666" y="81305"/>
                </a:lnTo>
                <a:lnTo>
                  <a:pt x="263407" y="90341"/>
                </a:lnTo>
                <a:lnTo>
                  <a:pt x="262283" y="101128"/>
                </a:lnTo>
                <a:lnTo>
                  <a:pt x="260580" y="113082"/>
                </a:lnTo>
                <a:lnTo>
                  <a:pt x="259445" y="123909"/>
                </a:lnTo>
                <a:lnTo>
                  <a:pt x="258689" y="133984"/>
                </a:lnTo>
                <a:lnTo>
                  <a:pt x="258184" y="143558"/>
                </a:lnTo>
                <a:lnTo>
                  <a:pt x="255943" y="154703"/>
                </a:lnTo>
                <a:lnTo>
                  <a:pt x="252543" y="166896"/>
                </a:lnTo>
                <a:lnTo>
                  <a:pt x="248372" y="179787"/>
                </a:lnTo>
                <a:lnTo>
                  <a:pt x="244639" y="190286"/>
                </a:lnTo>
                <a:lnTo>
                  <a:pt x="241198" y="199190"/>
                </a:lnTo>
                <a:lnTo>
                  <a:pt x="237951" y="207031"/>
                </a:lnTo>
                <a:lnTo>
                  <a:pt x="234834" y="215117"/>
                </a:lnTo>
                <a:lnTo>
                  <a:pt x="228831" y="231720"/>
                </a:lnTo>
                <a:lnTo>
                  <a:pt x="220096" y="257132"/>
                </a:lnTo>
                <a:lnTo>
                  <a:pt x="217216" y="264710"/>
                </a:lnTo>
                <a:lnTo>
                  <a:pt x="211475" y="278209"/>
                </a:lnTo>
                <a:lnTo>
                  <a:pt x="204801" y="291143"/>
                </a:lnTo>
                <a:lnTo>
                  <a:pt x="184685" y="328374"/>
                </a:lnTo>
                <a:lnTo>
                  <a:pt x="174558" y="345542"/>
                </a:lnTo>
                <a:lnTo>
                  <a:pt x="164950" y="360797"/>
                </a:lnTo>
                <a:lnTo>
                  <a:pt x="155687" y="374777"/>
                </a:lnTo>
                <a:lnTo>
                  <a:pt x="148558" y="385049"/>
                </a:lnTo>
                <a:lnTo>
                  <a:pt x="142854" y="392850"/>
                </a:lnTo>
                <a:lnTo>
                  <a:pt x="133023" y="404058"/>
                </a:lnTo>
                <a:lnTo>
                  <a:pt x="113730" y="419013"/>
                </a:lnTo>
                <a:lnTo>
                  <a:pt x="105792" y="425211"/>
                </a:lnTo>
                <a:lnTo>
                  <a:pt x="91564" y="433103"/>
                </a:lnTo>
                <a:lnTo>
                  <a:pt x="84193" y="435283"/>
                </a:lnTo>
                <a:lnTo>
                  <a:pt x="72662" y="433711"/>
                </a:lnTo>
                <a:lnTo>
                  <a:pt x="55185" y="430012"/>
                </a:lnTo>
                <a:lnTo>
                  <a:pt x="51077" y="429493"/>
                </a:lnTo>
                <a:lnTo>
                  <a:pt x="48339" y="428194"/>
                </a:lnTo>
                <a:lnTo>
                  <a:pt x="46513" y="426376"/>
                </a:lnTo>
                <a:lnTo>
                  <a:pt x="43533" y="421815"/>
                </a:lnTo>
                <a:lnTo>
                  <a:pt x="39033" y="416614"/>
                </a:lnTo>
                <a:lnTo>
                  <a:pt x="37452" y="412941"/>
                </a:lnTo>
                <a:lnTo>
                  <a:pt x="35695" y="403779"/>
                </a:lnTo>
                <a:lnTo>
                  <a:pt x="34915" y="390818"/>
                </a:lnTo>
                <a:lnTo>
                  <a:pt x="34706" y="383361"/>
                </a:lnTo>
                <a:lnTo>
                  <a:pt x="37015" y="369995"/>
                </a:lnTo>
                <a:lnTo>
                  <a:pt x="41216" y="358657"/>
                </a:lnTo>
                <a:lnTo>
                  <a:pt x="46258" y="350444"/>
                </a:lnTo>
                <a:lnTo>
                  <a:pt x="54214" y="343618"/>
                </a:lnTo>
                <a:lnTo>
                  <a:pt x="70293" y="331475"/>
                </a:lnTo>
                <a:lnTo>
                  <a:pt x="84222" y="322779"/>
                </a:lnTo>
                <a:lnTo>
                  <a:pt x="92359" y="319575"/>
                </a:lnTo>
                <a:lnTo>
                  <a:pt x="101056" y="318151"/>
                </a:lnTo>
                <a:lnTo>
                  <a:pt x="114446" y="317518"/>
                </a:lnTo>
                <a:lnTo>
                  <a:pt x="133499" y="317162"/>
                </a:lnTo>
                <a:lnTo>
                  <a:pt x="151210" y="317056"/>
                </a:lnTo>
                <a:lnTo>
                  <a:pt x="165312" y="319571"/>
                </a:lnTo>
                <a:lnTo>
                  <a:pt x="180152" y="323864"/>
                </a:lnTo>
                <a:lnTo>
                  <a:pt x="207741" y="334381"/>
                </a:lnTo>
                <a:lnTo>
                  <a:pt x="248866" y="348474"/>
                </a:lnTo>
                <a:lnTo>
                  <a:pt x="356556" y="384428"/>
                </a:lnTo>
                <a:lnTo>
                  <a:pt x="374864" y="388626"/>
                </a:lnTo>
                <a:lnTo>
                  <a:pt x="395641" y="392377"/>
                </a:lnTo>
                <a:lnTo>
                  <a:pt x="418066" y="395830"/>
                </a:lnTo>
                <a:lnTo>
                  <a:pt x="435873" y="398132"/>
                </a:lnTo>
                <a:lnTo>
                  <a:pt x="450603" y="399667"/>
                </a:lnTo>
                <a:lnTo>
                  <a:pt x="463279" y="400690"/>
                </a:lnTo>
                <a:lnTo>
                  <a:pt x="473635" y="400420"/>
                </a:lnTo>
                <a:lnTo>
                  <a:pt x="490222" y="397579"/>
                </a:lnTo>
                <a:lnTo>
                  <a:pt x="523923" y="390625"/>
                </a:lnTo>
                <a:lnTo>
                  <a:pt x="536925" y="387043"/>
                </a:lnTo>
                <a:lnTo>
                  <a:pt x="550355" y="382749"/>
                </a:lnTo>
                <a:lnTo>
                  <a:pt x="583375" y="371271"/>
                </a:lnTo>
                <a:lnTo>
                  <a:pt x="590431" y="367162"/>
                </a:lnTo>
                <a:lnTo>
                  <a:pt x="600075" y="3513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945"/>
          <p:cNvSpPr/>
          <p:nvPr/>
        </p:nvSpPr>
        <p:spPr>
          <a:xfrm>
            <a:off x="4803980" y="4792027"/>
            <a:ext cx="444992" cy="419664"/>
          </a:xfrm>
          <a:custGeom>
            <a:avLst/>
            <a:gdLst/>
            <a:ahLst/>
            <a:cxnLst/>
            <a:rect l="0" t="0" r="0" b="0"/>
            <a:pathLst>
              <a:path w="444992" h="419664">
                <a:moveTo>
                  <a:pt x="256652" y="25718"/>
                </a:moveTo>
                <a:lnTo>
                  <a:pt x="242999" y="21167"/>
                </a:lnTo>
                <a:lnTo>
                  <a:pt x="231217" y="18932"/>
                </a:lnTo>
                <a:lnTo>
                  <a:pt x="220583" y="17939"/>
                </a:lnTo>
                <a:lnTo>
                  <a:pt x="208288" y="17380"/>
                </a:lnTo>
                <a:lnTo>
                  <a:pt x="198327" y="17250"/>
                </a:lnTo>
                <a:lnTo>
                  <a:pt x="193956" y="18168"/>
                </a:lnTo>
                <a:lnTo>
                  <a:pt x="182301" y="24010"/>
                </a:lnTo>
                <a:lnTo>
                  <a:pt x="172490" y="29086"/>
                </a:lnTo>
                <a:lnTo>
                  <a:pt x="164319" y="31977"/>
                </a:lnTo>
                <a:lnTo>
                  <a:pt x="160807" y="32748"/>
                </a:lnTo>
                <a:lnTo>
                  <a:pt x="154655" y="35167"/>
                </a:lnTo>
                <a:lnTo>
                  <a:pt x="146744" y="38685"/>
                </a:lnTo>
                <a:lnTo>
                  <a:pt x="137661" y="42935"/>
                </a:lnTo>
                <a:lnTo>
                  <a:pt x="125027" y="52737"/>
                </a:lnTo>
                <a:lnTo>
                  <a:pt x="115285" y="62491"/>
                </a:lnTo>
                <a:lnTo>
                  <a:pt x="104605" y="70002"/>
                </a:lnTo>
                <a:lnTo>
                  <a:pt x="93508" y="79055"/>
                </a:lnTo>
                <a:lnTo>
                  <a:pt x="83179" y="89428"/>
                </a:lnTo>
                <a:lnTo>
                  <a:pt x="75413" y="100389"/>
                </a:lnTo>
                <a:lnTo>
                  <a:pt x="66246" y="109070"/>
                </a:lnTo>
                <a:lnTo>
                  <a:pt x="61135" y="112718"/>
                </a:lnTo>
                <a:lnTo>
                  <a:pt x="54870" y="120865"/>
                </a:lnTo>
                <a:lnTo>
                  <a:pt x="47835" y="132012"/>
                </a:lnTo>
                <a:lnTo>
                  <a:pt x="34305" y="155827"/>
                </a:lnTo>
                <a:lnTo>
                  <a:pt x="25116" y="172762"/>
                </a:lnTo>
                <a:lnTo>
                  <a:pt x="21332" y="180897"/>
                </a:lnTo>
                <a:lnTo>
                  <a:pt x="17857" y="189178"/>
                </a:lnTo>
                <a:lnTo>
                  <a:pt x="14588" y="197556"/>
                </a:lnTo>
                <a:lnTo>
                  <a:pt x="11456" y="205047"/>
                </a:lnTo>
                <a:lnTo>
                  <a:pt x="8416" y="211945"/>
                </a:lnTo>
                <a:lnTo>
                  <a:pt x="5436" y="218449"/>
                </a:lnTo>
                <a:lnTo>
                  <a:pt x="3450" y="226595"/>
                </a:lnTo>
                <a:lnTo>
                  <a:pt x="2125" y="235837"/>
                </a:lnTo>
                <a:lnTo>
                  <a:pt x="654" y="253406"/>
                </a:lnTo>
                <a:lnTo>
                  <a:pt x="0" y="264390"/>
                </a:lnTo>
                <a:lnTo>
                  <a:pt x="1730" y="271510"/>
                </a:lnTo>
                <a:lnTo>
                  <a:pt x="4790" y="280067"/>
                </a:lnTo>
                <a:lnTo>
                  <a:pt x="8734" y="289581"/>
                </a:lnTo>
                <a:lnTo>
                  <a:pt x="11363" y="297829"/>
                </a:lnTo>
                <a:lnTo>
                  <a:pt x="13117" y="305233"/>
                </a:lnTo>
                <a:lnTo>
                  <a:pt x="14285" y="312073"/>
                </a:lnTo>
                <a:lnTo>
                  <a:pt x="16969" y="319492"/>
                </a:lnTo>
                <a:lnTo>
                  <a:pt x="20663" y="327295"/>
                </a:lnTo>
                <a:lnTo>
                  <a:pt x="25031" y="335354"/>
                </a:lnTo>
                <a:lnTo>
                  <a:pt x="32424" y="346849"/>
                </a:lnTo>
                <a:lnTo>
                  <a:pt x="35730" y="351248"/>
                </a:lnTo>
                <a:lnTo>
                  <a:pt x="47022" y="361215"/>
                </a:lnTo>
                <a:lnTo>
                  <a:pt x="60613" y="371995"/>
                </a:lnTo>
                <a:lnTo>
                  <a:pt x="73004" y="383136"/>
                </a:lnTo>
                <a:lnTo>
                  <a:pt x="84861" y="391898"/>
                </a:lnTo>
                <a:lnTo>
                  <a:pt x="95528" y="398014"/>
                </a:lnTo>
                <a:lnTo>
                  <a:pt x="108793" y="402410"/>
                </a:lnTo>
                <a:lnTo>
                  <a:pt x="122357" y="406814"/>
                </a:lnTo>
                <a:lnTo>
                  <a:pt x="135370" y="409407"/>
                </a:lnTo>
                <a:lnTo>
                  <a:pt x="147504" y="411511"/>
                </a:lnTo>
                <a:lnTo>
                  <a:pt x="159247" y="415621"/>
                </a:lnTo>
                <a:lnTo>
                  <a:pt x="167903" y="417098"/>
                </a:lnTo>
                <a:lnTo>
                  <a:pt x="178436" y="418083"/>
                </a:lnTo>
                <a:lnTo>
                  <a:pt x="190220" y="418739"/>
                </a:lnTo>
                <a:lnTo>
                  <a:pt x="210934" y="419469"/>
                </a:lnTo>
                <a:lnTo>
                  <a:pt x="220459" y="419663"/>
                </a:lnTo>
                <a:lnTo>
                  <a:pt x="228713" y="418841"/>
                </a:lnTo>
                <a:lnTo>
                  <a:pt x="236121" y="417340"/>
                </a:lnTo>
                <a:lnTo>
                  <a:pt x="242965" y="415386"/>
                </a:lnTo>
                <a:lnTo>
                  <a:pt x="258189" y="410676"/>
                </a:lnTo>
                <a:lnTo>
                  <a:pt x="266249" y="408087"/>
                </a:lnTo>
                <a:lnTo>
                  <a:pt x="273527" y="406360"/>
                </a:lnTo>
                <a:lnTo>
                  <a:pt x="286695" y="404442"/>
                </a:lnTo>
                <a:lnTo>
                  <a:pt x="293825" y="402978"/>
                </a:lnTo>
                <a:lnTo>
                  <a:pt x="301437" y="401050"/>
                </a:lnTo>
                <a:lnTo>
                  <a:pt x="309368" y="398811"/>
                </a:lnTo>
                <a:lnTo>
                  <a:pt x="320722" y="393785"/>
                </a:lnTo>
                <a:lnTo>
                  <a:pt x="331800" y="386470"/>
                </a:lnTo>
                <a:lnTo>
                  <a:pt x="359457" y="366287"/>
                </a:lnTo>
                <a:lnTo>
                  <a:pt x="380766" y="350437"/>
                </a:lnTo>
                <a:lnTo>
                  <a:pt x="388925" y="343162"/>
                </a:lnTo>
                <a:lnTo>
                  <a:pt x="395316" y="336408"/>
                </a:lnTo>
                <a:lnTo>
                  <a:pt x="404958" y="323822"/>
                </a:lnTo>
                <a:lnTo>
                  <a:pt x="412419" y="311879"/>
                </a:lnTo>
                <a:lnTo>
                  <a:pt x="418909" y="300220"/>
                </a:lnTo>
                <a:lnTo>
                  <a:pt x="421973" y="294444"/>
                </a:lnTo>
                <a:lnTo>
                  <a:pt x="425921" y="283927"/>
                </a:lnTo>
                <a:lnTo>
                  <a:pt x="430458" y="270247"/>
                </a:lnTo>
                <a:lnTo>
                  <a:pt x="435388" y="254459"/>
                </a:lnTo>
                <a:lnTo>
                  <a:pt x="438674" y="241077"/>
                </a:lnTo>
                <a:lnTo>
                  <a:pt x="440865" y="229298"/>
                </a:lnTo>
                <a:lnTo>
                  <a:pt x="442326" y="218588"/>
                </a:lnTo>
                <a:lnTo>
                  <a:pt x="443300" y="209543"/>
                </a:lnTo>
                <a:lnTo>
                  <a:pt x="443949" y="201608"/>
                </a:lnTo>
                <a:lnTo>
                  <a:pt x="444382" y="194413"/>
                </a:lnTo>
                <a:lnTo>
                  <a:pt x="444862" y="173718"/>
                </a:lnTo>
                <a:lnTo>
                  <a:pt x="444991" y="161533"/>
                </a:lnTo>
                <a:lnTo>
                  <a:pt x="442219" y="146741"/>
                </a:lnTo>
                <a:lnTo>
                  <a:pt x="437513" y="130212"/>
                </a:lnTo>
                <a:lnTo>
                  <a:pt x="431519" y="112526"/>
                </a:lnTo>
                <a:lnTo>
                  <a:pt x="426570" y="98830"/>
                </a:lnTo>
                <a:lnTo>
                  <a:pt x="422318" y="87794"/>
                </a:lnTo>
                <a:lnTo>
                  <a:pt x="418531" y="78532"/>
                </a:lnTo>
                <a:lnTo>
                  <a:pt x="415054" y="70452"/>
                </a:lnTo>
                <a:lnTo>
                  <a:pt x="408651" y="56395"/>
                </a:lnTo>
                <a:lnTo>
                  <a:pt x="402629" y="46337"/>
                </a:lnTo>
                <a:lnTo>
                  <a:pt x="395826" y="37739"/>
                </a:lnTo>
                <a:lnTo>
                  <a:pt x="386452" y="27568"/>
                </a:lnTo>
                <a:lnTo>
                  <a:pt x="375936" y="19237"/>
                </a:lnTo>
                <a:lnTo>
                  <a:pt x="363959" y="12360"/>
                </a:lnTo>
                <a:lnTo>
                  <a:pt x="356766" y="9193"/>
                </a:lnTo>
                <a:lnTo>
                  <a:pt x="349112" y="6128"/>
                </a:lnTo>
                <a:lnTo>
                  <a:pt x="335528" y="2724"/>
                </a:lnTo>
                <a:lnTo>
                  <a:pt x="322188" y="1211"/>
                </a:lnTo>
                <a:lnTo>
                  <a:pt x="314630" y="807"/>
                </a:lnTo>
                <a:lnTo>
                  <a:pt x="299565" y="359"/>
                </a:lnTo>
                <a:lnTo>
                  <a:pt x="274659" y="106"/>
                </a:lnTo>
                <a:lnTo>
                  <a:pt x="17949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46"/>
          <p:cNvSpPr/>
          <p:nvPr/>
        </p:nvSpPr>
        <p:spPr>
          <a:xfrm>
            <a:off x="4657725" y="5383529"/>
            <a:ext cx="25718" cy="342901"/>
          </a:xfrm>
          <a:custGeom>
            <a:avLst/>
            <a:gdLst/>
            <a:ahLst/>
            <a:cxnLst/>
            <a:rect l="0" t="0" r="0" b="0"/>
            <a:pathLst>
              <a:path w="25718" h="342901">
                <a:moveTo>
                  <a:pt x="25717" y="0"/>
                </a:moveTo>
                <a:lnTo>
                  <a:pt x="21166" y="4552"/>
                </a:lnTo>
                <a:lnTo>
                  <a:pt x="19825" y="6844"/>
                </a:lnTo>
                <a:lnTo>
                  <a:pt x="18932" y="9325"/>
                </a:lnTo>
                <a:lnTo>
                  <a:pt x="18336" y="11932"/>
                </a:lnTo>
                <a:lnTo>
                  <a:pt x="17674" y="17368"/>
                </a:lnTo>
                <a:lnTo>
                  <a:pt x="17302" y="25784"/>
                </a:lnTo>
                <a:lnTo>
                  <a:pt x="17215" y="34320"/>
                </a:lnTo>
                <a:lnTo>
                  <a:pt x="17154" y="67868"/>
                </a:lnTo>
                <a:lnTo>
                  <a:pt x="16198" y="72867"/>
                </a:lnTo>
                <a:lnTo>
                  <a:pt x="14609" y="78106"/>
                </a:lnTo>
                <a:lnTo>
                  <a:pt x="12597" y="83503"/>
                </a:lnTo>
                <a:lnTo>
                  <a:pt x="11255" y="89007"/>
                </a:lnTo>
                <a:lnTo>
                  <a:pt x="10361" y="94581"/>
                </a:lnTo>
                <a:lnTo>
                  <a:pt x="9764" y="100201"/>
                </a:lnTo>
                <a:lnTo>
                  <a:pt x="10319" y="108711"/>
                </a:lnTo>
                <a:lnTo>
                  <a:pt x="11642" y="119147"/>
                </a:lnTo>
                <a:lnTo>
                  <a:pt x="13476" y="130866"/>
                </a:lnTo>
                <a:lnTo>
                  <a:pt x="14699" y="140584"/>
                </a:lnTo>
                <a:lnTo>
                  <a:pt x="15514" y="148968"/>
                </a:lnTo>
                <a:lnTo>
                  <a:pt x="16058" y="156462"/>
                </a:lnTo>
                <a:lnTo>
                  <a:pt x="16420" y="165269"/>
                </a:lnTo>
                <a:lnTo>
                  <a:pt x="17002" y="199157"/>
                </a:lnTo>
                <a:lnTo>
                  <a:pt x="17116" y="247726"/>
                </a:lnTo>
                <a:lnTo>
                  <a:pt x="16173" y="263259"/>
                </a:lnTo>
                <a:lnTo>
                  <a:pt x="14592" y="277423"/>
                </a:lnTo>
                <a:lnTo>
                  <a:pt x="12586" y="290676"/>
                </a:lnTo>
                <a:lnTo>
                  <a:pt x="11248" y="300465"/>
                </a:lnTo>
                <a:lnTo>
                  <a:pt x="10355" y="307942"/>
                </a:lnTo>
                <a:lnTo>
                  <a:pt x="8924" y="322237"/>
                </a:lnTo>
                <a:lnTo>
                  <a:pt x="7854" y="324362"/>
                </a:lnTo>
                <a:lnTo>
                  <a:pt x="6189" y="326732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47"/>
          <p:cNvSpPr/>
          <p:nvPr/>
        </p:nvSpPr>
        <p:spPr>
          <a:xfrm>
            <a:off x="4752022" y="5340667"/>
            <a:ext cx="300038" cy="574359"/>
          </a:xfrm>
          <a:custGeom>
            <a:avLst/>
            <a:gdLst/>
            <a:ahLst/>
            <a:cxnLst/>
            <a:rect l="0" t="0" r="0" b="0"/>
            <a:pathLst>
              <a:path w="300038" h="574359">
                <a:moveTo>
                  <a:pt x="300037" y="0"/>
                </a:moveTo>
                <a:lnTo>
                  <a:pt x="295487" y="13653"/>
                </a:lnTo>
                <a:lnTo>
                  <a:pt x="288172" y="33055"/>
                </a:lnTo>
                <a:lnTo>
                  <a:pt x="283555" y="44897"/>
                </a:lnTo>
                <a:lnTo>
                  <a:pt x="275714" y="62317"/>
                </a:lnTo>
                <a:lnTo>
                  <a:pt x="233676" y="149411"/>
                </a:lnTo>
                <a:lnTo>
                  <a:pt x="228174" y="159615"/>
                </a:lnTo>
                <a:lnTo>
                  <a:pt x="222601" y="169275"/>
                </a:lnTo>
                <a:lnTo>
                  <a:pt x="216980" y="178573"/>
                </a:lnTo>
                <a:lnTo>
                  <a:pt x="212281" y="187629"/>
                </a:lnTo>
                <a:lnTo>
                  <a:pt x="204520" y="205311"/>
                </a:lnTo>
                <a:lnTo>
                  <a:pt x="199211" y="215931"/>
                </a:lnTo>
                <a:lnTo>
                  <a:pt x="192815" y="227774"/>
                </a:lnTo>
                <a:lnTo>
                  <a:pt x="185694" y="240432"/>
                </a:lnTo>
                <a:lnTo>
                  <a:pt x="179993" y="251728"/>
                </a:lnTo>
                <a:lnTo>
                  <a:pt x="175241" y="262116"/>
                </a:lnTo>
                <a:lnTo>
                  <a:pt x="171119" y="271899"/>
                </a:lnTo>
                <a:lnTo>
                  <a:pt x="167419" y="281278"/>
                </a:lnTo>
                <a:lnTo>
                  <a:pt x="160769" y="299320"/>
                </a:lnTo>
                <a:lnTo>
                  <a:pt x="152098" y="316864"/>
                </a:lnTo>
                <a:lnTo>
                  <a:pt x="147118" y="325543"/>
                </a:lnTo>
                <a:lnTo>
                  <a:pt x="141894" y="336091"/>
                </a:lnTo>
                <a:lnTo>
                  <a:pt x="136506" y="347886"/>
                </a:lnTo>
                <a:lnTo>
                  <a:pt x="131009" y="360511"/>
                </a:lnTo>
                <a:lnTo>
                  <a:pt x="125439" y="370833"/>
                </a:lnTo>
                <a:lnTo>
                  <a:pt x="119821" y="379620"/>
                </a:lnTo>
                <a:lnTo>
                  <a:pt x="114171" y="387382"/>
                </a:lnTo>
                <a:lnTo>
                  <a:pt x="105353" y="401088"/>
                </a:lnTo>
                <a:lnTo>
                  <a:pt x="97306" y="413529"/>
                </a:lnTo>
                <a:lnTo>
                  <a:pt x="92493" y="419514"/>
                </a:lnTo>
                <a:lnTo>
                  <a:pt x="87379" y="425408"/>
                </a:lnTo>
                <a:lnTo>
                  <a:pt x="83971" y="431243"/>
                </a:lnTo>
                <a:lnTo>
                  <a:pt x="77268" y="448557"/>
                </a:lnTo>
                <a:lnTo>
                  <a:pt x="68949" y="460026"/>
                </a:lnTo>
                <a:lnTo>
                  <a:pt x="61441" y="468934"/>
                </a:lnTo>
                <a:lnTo>
                  <a:pt x="58106" y="472642"/>
                </a:lnTo>
                <a:lnTo>
                  <a:pt x="49320" y="486924"/>
                </a:lnTo>
                <a:lnTo>
                  <a:pt x="40017" y="503113"/>
                </a:lnTo>
                <a:lnTo>
                  <a:pt x="32708" y="513484"/>
                </a:lnTo>
                <a:lnTo>
                  <a:pt x="26285" y="523807"/>
                </a:lnTo>
                <a:lnTo>
                  <a:pt x="17313" y="537790"/>
                </a:lnTo>
                <a:lnTo>
                  <a:pt x="14400" y="541406"/>
                </a:lnTo>
                <a:lnTo>
                  <a:pt x="11162" y="547965"/>
                </a:lnTo>
                <a:lnTo>
                  <a:pt x="10299" y="551048"/>
                </a:lnTo>
                <a:lnTo>
                  <a:pt x="6800" y="557013"/>
                </a:lnTo>
                <a:lnTo>
                  <a:pt x="0" y="5743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48"/>
          <p:cNvSpPr/>
          <p:nvPr/>
        </p:nvSpPr>
        <p:spPr>
          <a:xfrm>
            <a:off x="4971109" y="5580697"/>
            <a:ext cx="286692" cy="153727"/>
          </a:xfrm>
          <a:custGeom>
            <a:avLst/>
            <a:gdLst/>
            <a:ahLst/>
            <a:cxnLst/>
            <a:rect l="0" t="0" r="0" b="0"/>
            <a:pathLst>
              <a:path w="286692" h="153727">
                <a:moveTo>
                  <a:pt x="89523" y="0"/>
                </a:moveTo>
                <a:lnTo>
                  <a:pt x="89523" y="12770"/>
                </a:lnTo>
                <a:lnTo>
                  <a:pt x="87618" y="17086"/>
                </a:lnTo>
                <a:lnTo>
                  <a:pt x="84443" y="22821"/>
                </a:lnTo>
                <a:lnTo>
                  <a:pt x="80421" y="29502"/>
                </a:lnTo>
                <a:lnTo>
                  <a:pt x="77740" y="34908"/>
                </a:lnTo>
                <a:lnTo>
                  <a:pt x="75953" y="39464"/>
                </a:lnTo>
                <a:lnTo>
                  <a:pt x="74761" y="43455"/>
                </a:lnTo>
                <a:lnTo>
                  <a:pt x="73014" y="48019"/>
                </a:lnTo>
                <a:lnTo>
                  <a:pt x="70897" y="52968"/>
                </a:lnTo>
                <a:lnTo>
                  <a:pt x="68533" y="58172"/>
                </a:lnTo>
                <a:lnTo>
                  <a:pt x="64100" y="64499"/>
                </a:lnTo>
                <a:lnTo>
                  <a:pt x="58287" y="71575"/>
                </a:lnTo>
                <a:lnTo>
                  <a:pt x="51554" y="79149"/>
                </a:lnTo>
                <a:lnTo>
                  <a:pt x="46113" y="86104"/>
                </a:lnTo>
                <a:lnTo>
                  <a:pt x="41533" y="92645"/>
                </a:lnTo>
                <a:lnTo>
                  <a:pt x="37527" y="98911"/>
                </a:lnTo>
                <a:lnTo>
                  <a:pt x="33904" y="105946"/>
                </a:lnTo>
                <a:lnTo>
                  <a:pt x="30536" y="113493"/>
                </a:lnTo>
                <a:lnTo>
                  <a:pt x="27339" y="121382"/>
                </a:lnTo>
                <a:lnTo>
                  <a:pt x="24255" y="127594"/>
                </a:lnTo>
                <a:lnTo>
                  <a:pt x="21245" y="132687"/>
                </a:lnTo>
                <a:lnTo>
                  <a:pt x="18287" y="137036"/>
                </a:lnTo>
                <a:lnTo>
                  <a:pt x="15362" y="140887"/>
                </a:lnTo>
                <a:lnTo>
                  <a:pt x="12460" y="144407"/>
                </a:lnTo>
                <a:lnTo>
                  <a:pt x="9573" y="147707"/>
                </a:lnTo>
                <a:lnTo>
                  <a:pt x="6696" y="149906"/>
                </a:lnTo>
                <a:lnTo>
                  <a:pt x="0" y="153002"/>
                </a:lnTo>
                <a:lnTo>
                  <a:pt x="313" y="153437"/>
                </a:lnTo>
                <a:lnTo>
                  <a:pt x="1475" y="153726"/>
                </a:lnTo>
                <a:lnTo>
                  <a:pt x="10386" y="151508"/>
                </a:lnTo>
                <a:lnTo>
                  <a:pt x="16762" y="149583"/>
                </a:lnTo>
                <a:lnTo>
                  <a:pt x="21966" y="147347"/>
                </a:lnTo>
                <a:lnTo>
                  <a:pt x="26388" y="144904"/>
                </a:lnTo>
                <a:lnTo>
                  <a:pt x="30288" y="142323"/>
                </a:lnTo>
                <a:lnTo>
                  <a:pt x="34793" y="140602"/>
                </a:lnTo>
                <a:lnTo>
                  <a:pt x="39701" y="139455"/>
                </a:lnTo>
                <a:lnTo>
                  <a:pt x="44879" y="138689"/>
                </a:lnTo>
                <a:lnTo>
                  <a:pt x="52140" y="137227"/>
                </a:lnTo>
                <a:lnTo>
                  <a:pt x="70368" y="133062"/>
                </a:lnTo>
                <a:lnTo>
                  <a:pt x="79611" y="131571"/>
                </a:lnTo>
                <a:lnTo>
                  <a:pt x="88630" y="130576"/>
                </a:lnTo>
                <a:lnTo>
                  <a:pt x="97500" y="129914"/>
                </a:lnTo>
                <a:lnTo>
                  <a:pt x="107224" y="128519"/>
                </a:lnTo>
                <a:lnTo>
                  <a:pt x="117516" y="126637"/>
                </a:lnTo>
                <a:lnTo>
                  <a:pt x="128188" y="124429"/>
                </a:lnTo>
                <a:lnTo>
                  <a:pt x="137207" y="122958"/>
                </a:lnTo>
                <a:lnTo>
                  <a:pt x="145125" y="121977"/>
                </a:lnTo>
                <a:lnTo>
                  <a:pt x="152308" y="121323"/>
                </a:lnTo>
                <a:lnTo>
                  <a:pt x="159003" y="120887"/>
                </a:lnTo>
                <a:lnTo>
                  <a:pt x="165370" y="120596"/>
                </a:lnTo>
                <a:lnTo>
                  <a:pt x="178478" y="120274"/>
                </a:lnTo>
                <a:lnTo>
                  <a:pt x="193829" y="120130"/>
                </a:lnTo>
                <a:lnTo>
                  <a:pt x="202875" y="121044"/>
                </a:lnTo>
                <a:lnTo>
                  <a:pt x="212716" y="122606"/>
                </a:lnTo>
                <a:lnTo>
                  <a:pt x="223087" y="124600"/>
                </a:lnTo>
                <a:lnTo>
                  <a:pt x="230953" y="125929"/>
                </a:lnTo>
                <a:lnTo>
                  <a:pt x="237150" y="126815"/>
                </a:lnTo>
                <a:lnTo>
                  <a:pt x="242233" y="127406"/>
                </a:lnTo>
                <a:lnTo>
                  <a:pt x="247528" y="127800"/>
                </a:lnTo>
                <a:lnTo>
                  <a:pt x="252962" y="128062"/>
                </a:lnTo>
                <a:lnTo>
                  <a:pt x="264080" y="128354"/>
                </a:lnTo>
                <a:lnTo>
                  <a:pt x="286691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49"/>
          <p:cNvSpPr/>
          <p:nvPr/>
        </p:nvSpPr>
        <p:spPr>
          <a:xfrm>
            <a:off x="5180845" y="5539026"/>
            <a:ext cx="59810" cy="367427"/>
          </a:xfrm>
          <a:custGeom>
            <a:avLst/>
            <a:gdLst/>
            <a:ahLst/>
            <a:cxnLst/>
            <a:rect l="0" t="0" r="0" b="0"/>
            <a:pathLst>
              <a:path w="59810" h="367427">
                <a:moveTo>
                  <a:pt x="34092" y="7381"/>
                </a:moveTo>
                <a:lnTo>
                  <a:pt x="20439" y="2831"/>
                </a:lnTo>
                <a:lnTo>
                  <a:pt x="15465" y="1490"/>
                </a:lnTo>
                <a:lnTo>
                  <a:pt x="11197" y="596"/>
                </a:lnTo>
                <a:lnTo>
                  <a:pt x="7399" y="0"/>
                </a:lnTo>
                <a:lnTo>
                  <a:pt x="4866" y="556"/>
                </a:lnTo>
                <a:lnTo>
                  <a:pt x="3178" y="1878"/>
                </a:lnTo>
                <a:lnTo>
                  <a:pt x="2053" y="3713"/>
                </a:lnTo>
                <a:lnTo>
                  <a:pt x="803" y="8290"/>
                </a:lnTo>
                <a:lnTo>
                  <a:pt x="0" y="18991"/>
                </a:lnTo>
                <a:lnTo>
                  <a:pt x="886" y="24646"/>
                </a:lnTo>
                <a:lnTo>
                  <a:pt x="2430" y="32226"/>
                </a:lnTo>
                <a:lnTo>
                  <a:pt x="4412" y="41089"/>
                </a:lnTo>
                <a:lnTo>
                  <a:pt x="6685" y="48903"/>
                </a:lnTo>
                <a:lnTo>
                  <a:pt x="9153" y="56018"/>
                </a:lnTo>
                <a:lnTo>
                  <a:pt x="11751" y="62665"/>
                </a:lnTo>
                <a:lnTo>
                  <a:pt x="13483" y="69002"/>
                </a:lnTo>
                <a:lnTo>
                  <a:pt x="14638" y="75132"/>
                </a:lnTo>
                <a:lnTo>
                  <a:pt x="15407" y="81123"/>
                </a:lnTo>
                <a:lnTo>
                  <a:pt x="16873" y="87975"/>
                </a:lnTo>
                <a:lnTo>
                  <a:pt x="18803" y="95401"/>
                </a:lnTo>
                <a:lnTo>
                  <a:pt x="21042" y="103208"/>
                </a:lnTo>
                <a:lnTo>
                  <a:pt x="26069" y="119503"/>
                </a:lnTo>
                <a:lnTo>
                  <a:pt x="28743" y="127849"/>
                </a:lnTo>
                <a:lnTo>
                  <a:pt x="30526" y="136271"/>
                </a:lnTo>
                <a:lnTo>
                  <a:pt x="31715" y="144742"/>
                </a:lnTo>
                <a:lnTo>
                  <a:pt x="32507" y="153248"/>
                </a:lnTo>
                <a:lnTo>
                  <a:pt x="33035" y="162728"/>
                </a:lnTo>
                <a:lnTo>
                  <a:pt x="33623" y="183422"/>
                </a:lnTo>
                <a:lnTo>
                  <a:pt x="34731" y="193322"/>
                </a:lnTo>
                <a:lnTo>
                  <a:pt x="36424" y="202779"/>
                </a:lnTo>
                <a:lnTo>
                  <a:pt x="38504" y="211941"/>
                </a:lnTo>
                <a:lnTo>
                  <a:pt x="43355" y="237362"/>
                </a:lnTo>
                <a:lnTo>
                  <a:pt x="45982" y="252142"/>
                </a:lnTo>
                <a:lnTo>
                  <a:pt x="47734" y="264852"/>
                </a:lnTo>
                <a:lnTo>
                  <a:pt x="48902" y="276184"/>
                </a:lnTo>
                <a:lnTo>
                  <a:pt x="49681" y="286595"/>
                </a:lnTo>
                <a:lnTo>
                  <a:pt x="51152" y="297347"/>
                </a:lnTo>
                <a:lnTo>
                  <a:pt x="53085" y="308324"/>
                </a:lnTo>
                <a:lnTo>
                  <a:pt x="55326" y="319452"/>
                </a:lnTo>
                <a:lnTo>
                  <a:pt x="56821" y="327823"/>
                </a:lnTo>
                <a:lnTo>
                  <a:pt x="57817" y="334357"/>
                </a:lnTo>
                <a:lnTo>
                  <a:pt x="58924" y="345109"/>
                </a:lnTo>
                <a:lnTo>
                  <a:pt x="59219" y="350643"/>
                </a:lnTo>
                <a:lnTo>
                  <a:pt x="59809" y="3674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50"/>
          <p:cNvSpPr/>
          <p:nvPr/>
        </p:nvSpPr>
        <p:spPr>
          <a:xfrm>
            <a:off x="4966365" y="6026467"/>
            <a:ext cx="8543" cy="274321"/>
          </a:xfrm>
          <a:custGeom>
            <a:avLst/>
            <a:gdLst/>
            <a:ahLst/>
            <a:cxnLst/>
            <a:rect l="0" t="0" r="0" b="0"/>
            <a:pathLst>
              <a:path w="8543" h="274321">
                <a:moveTo>
                  <a:pt x="8542" y="0"/>
                </a:moveTo>
                <a:lnTo>
                  <a:pt x="3992" y="0"/>
                </a:lnTo>
                <a:lnTo>
                  <a:pt x="2651" y="953"/>
                </a:lnTo>
                <a:lnTo>
                  <a:pt x="1757" y="2540"/>
                </a:lnTo>
                <a:lnTo>
                  <a:pt x="1161" y="4551"/>
                </a:lnTo>
                <a:lnTo>
                  <a:pt x="764" y="9702"/>
                </a:lnTo>
                <a:lnTo>
                  <a:pt x="499" y="16945"/>
                </a:lnTo>
                <a:lnTo>
                  <a:pt x="205" y="41821"/>
                </a:lnTo>
                <a:lnTo>
                  <a:pt x="0" y="168044"/>
                </a:lnTo>
                <a:lnTo>
                  <a:pt x="943" y="191087"/>
                </a:lnTo>
                <a:lnTo>
                  <a:pt x="2523" y="211211"/>
                </a:lnTo>
                <a:lnTo>
                  <a:pt x="5867" y="242462"/>
                </a:lnTo>
                <a:lnTo>
                  <a:pt x="8542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51"/>
          <p:cNvSpPr/>
          <p:nvPr/>
        </p:nvSpPr>
        <p:spPr>
          <a:xfrm>
            <a:off x="5000625" y="5949315"/>
            <a:ext cx="315992" cy="488633"/>
          </a:xfrm>
          <a:custGeom>
            <a:avLst/>
            <a:gdLst/>
            <a:ahLst/>
            <a:cxnLst/>
            <a:rect l="0" t="0" r="0" b="0"/>
            <a:pathLst>
              <a:path w="315992" h="488633">
                <a:moveTo>
                  <a:pt x="308609" y="0"/>
                </a:moveTo>
                <a:lnTo>
                  <a:pt x="314501" y="12735"/>
                </a:lnTo>
                <a:lnTo>
                  <a:pt x="315991" y="19312"/>
                </a:lnTo>
                <a:lnTo>
                  <a:pt x="311572" y="30490"/>
                </a:lnTo>
                <a:lnTo>
                  <a:pt x="305164" y="43079"/>
                </a:lnTo>
                <a:lnTo>
                  <a:pt x="300604" y="56473"/>
                </a:lnTo>
                <a:lnTo>
                  <a:pt x="296162" y="66691"/>
                </a:lnTo>
                <a:lnTo>
                  <a:pt x="289833" y="77798"/>
                </a:lnTo>
                <a:lnTo>
                  <a:pt x="270102" y="110460"/>
                </a:lnTo>
                <a:lnTo>
                  <a:pt x="261030" y="124122"/>
                </a:lnTo>
                <a:lnTo>
                  <a:pt x="253077" y="135135"/>
                </a:lnTo>
                <a:lnTo>
                  <a:pt x="208834" y="191538"/>
                </a:lnTo>
                <a:lnTo>
                  <a:pt x="194097" y="211811"/>
                </a:lnTo>
                <a:lnTo>
                  <a:pt x="188453" y="221217"/>
                </a:lnTo>
                <a:lnTo>
                  <a:pt x="183738" y="230345"/>
                </a:lnTo>
                <a:lnTo>
                  <a:pt x="179642" y="239289"/>
                </a:lnTo>
                <a:lnTo>
                  <a:pt x="170010" y="254305"/>
                </a:lnTo>
                <a:lnTo>
                  <a:pt x="164775" y="260977"/>
                </a:lnTo>
                <a:lnTo>
                  <a:pt x="153665" y="277807"/>
                </a:lnTo>
                <a:lnTo>
                  <a:pt x="106384" y="352082"/>
                </a:lnTo>
                <a:lnTo>
                  <a:pt x="82524" y="387303"/>
                </a:lnTo>
                <a:lnTo>
                  <a:pt x="74066" y="399172"/>
                </a:lnTo>
                <a:lnTo>
                  <a:pt x="67474" y="408037"/>
                </a:lnTo>
                <a:lnTo>
                  <a:pt x="57611" y="421379"/>
                </a:lnTo>
                <a:lnTo>
                  <a:pt x="50052" y="433660"/>
                </a:lnTo>
                <a:lnTo>
                  <a:pt x="40442" y="446732"/>
                </a:lnTo>
                <a:lnTo>
                  <a:pt x="31562" y="456638"/>
                </a:lnTo>
                <a:lnTo>
                  <a:pt x="18849" y="469745"/>
                </a:lnTo>
                <a:lnTo>
                  <a:pt x="13099" y="475522"/>
                </a:lnTo>
                <a:lnTo>
                  <a:pt x="10638" y="477034"/>
                </a:lnTo>
                <a:lnTo>
                  <a:pt x="8044" y="478043"/>
                </a:lnTo>
                <a:lnTo>
                  <a:pt x="0" y="4886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52"/>
          <p:cNvSpPr/>
          <p:nvPr/>
        </p:nvSpPr>
        <p:spPr>
          <a:xfrm>
            <a:off x="5326392" y="6163627"/>
            <a:ext cx="34279" cy="300039"/>
          </a:xfrm>
          <a:custGeom>
            <a:avLst/>
            <a:gdLst/>
            <a:ahLst/>
            <a:cxnLst/>
            <a:rect l="0" t="0" r="0" b="0"/>
            <a:pathLst>
              <a:path w="34279" h="300039">
                <a:moveTo>
                  <a:pt x="34278" y="0"/>
                </a:moveTo>
                <a:lnTo>
                  <a:pt x="34278" y="19313"/>
                </a:lnTo>
                <a:lnTo>
                  <a:pt x="33325" y="23353"/>
                </a:lnTo>
                <a:lnTo>
                  <a:pt x="31738" y="27951"/>
                </a:lnTo>
                <a:lnTo>
                  <a:pt x="29727" y="32921"/>
                </a:lnTo>
                <a:lnTo>
                  <a:pt x="28386" y="38140"/>
                </a:lnTo>
                <a:lnTo>
                  <a:pt x="27492" y="43525"/>
                </a:lnTo>
                <a:lnTo>
                  <a:pt x="26896" y="49019"/>
                </a:lnTo>
                <a:lnTo>
                  <a:pt x="25547" y="54587"/>
                </a:lnTo>
                <a:lnTo>
                  <a:pt x="23695" y="60204"/>
                </a:lnTo>
                <a:lnTo>
                  <a:pt x="21507" y="65853"/>
                </a:lnTo>
                <a:lnTo>
                  <a:pt x="20049" y="73430"/>
                </a:lnTo>
                <a:lnTo>
                  <a:pt x="19077" y="82290"/>
                </a:lnTo>
                <a:lnTo>
                  <a:pt x="18429" y="92008"/>
                </a:lnTo>
                <a:lnTo>
                  <a:pt x="17044" y="102296"/>
                </a:lnTo>
                <a:lnTo>
                  <a:pt x="15169" y="112965"/>
                </a:lnTo>
                <a:lnTo>
                  <a:pt x="12966" y="123888"/>
                </a:lnTo>
                <a:lnTo>
                  <a:pt x="10545" y="133074"/>
                </a:lnTo>
                <a:lnTo>
                  <a:pt x="7978" y="141104"/>
                </a:lnTo>
                <a:lnTo>
                  <a:pt x="5315" y="148362"/>
                </a:lnTo>
                <a:lnTo>
                  <a:pt x="3539" y="155106"/>
                </a:lnTo>
                <a:lnTo>
                  <a:pt x="2355" y="161506"/>
                </a:lnTo>
                <a:lnTo>
                  <a:pt x="1566" y="167678"/>
                </a:lnTo>
                <a:lnTo>
                  <a:pt x="1040" y="173698"/>
                </a:lnTo>
                <a:lnTo>
                  <a:pt x="689" y="179616"/>
                </a:lnTo>
                <a:lnTo>
                  <a:pt x="455" y="185467"/>
                </a:lnTo>
                <a:lnTo>
                  <a:pt x="80" y="226218"/>
                </a:lnTo>
                <a:lnTo>
                  <a:pt x="0" y="261824"/>
                </a:lnTo>
                <a:lnTo>
                  <a:pt x="948" y="267894"/>
                </a:lnTo>
                <a:lnTo>
                  <a:pt x="2533" y="273846"/>
                </a:lnTo>
                <a:lnTo>
                  <a:pt x="4542" y="279719"/>
                </a:lnTo>
                <a:lnTo>
                  <a:pt x="5881" y="284587"/>
                </a:lnTo>
                <a:lnTo>
                  <a:pt x="6774" y="288784"/>
                </a:lnTo>
                <a:lnTo>
                  <a:pt x="8560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53"/>
          <p:cNvSpPr/>
          <p:nvPr/>
        </p:nvSpPr>
        <p:spPr>
          <a:xfrm>
            <a:off x="5420677" y="6146650"/>
            <a:ext cx="385764" cy="265064"/>
          </a:xfrm>
          <a:custGeom>
            <a:avLst/>
            <a:gdLst/>
            <a:ahLst/>
            <a:cxnLst/>
            <a:rect l="0" t="0" r="0" b="0"/>
            <a:pathLst>
              <a:path w="385764" h="265064">
                <a:moveTo>
                  <a:pt x="0" y="111275"/>
                </a:moveTo>
                <a:lnTo>
                  <a:pt x="4551" y="102173"/>
                </a:lnTo>
                <a:lnTo>
                  <a:pt x="6785" y="95165"/>
                </a:lnTo>
                <a:lnTo>
                  <a:pt x="7381" y="91962"/>
                </a:lnTo>
                <a:lnTo>
                  <a:pt x="10583" y="85864"/>
                </a:lnTo>
                <a:lnTo>
                  <a:pt x="15181" y="79978"/>
                </a:lnTo>
                <a:lnTo>
                  <a:pt x="20400" y="74188"/>
                </a:lnTo>
                <a:lnTo>
                  <a:pt x="23125" y="70358"/>
                </a:lnTo>
                <a:lnTo>
                  <a:pt x="25894" y="65899"/>
                </a:lnTo>
                <a:lnTo>
                  <a:pt x="28693" y="61022"/>
                </a:lnTo>
                <a:lnTo>
                  <a:pt x="34342" y="53063"/>
                </a:lnTo>
                <a:lnTo>
                  <a:pt x="37182" y="49607"/>
                </a:lnTo>
                <a:lnTo>
                  <a:pt x="41933" y="44445"/>
                </a:lnTo>
                <a:lnTo>
                  <a:pt x="65010" y="20710"/>
                </a:lnTo>
                <a:lnTo>
                  <a:pt x="73661" y="12921"/>
                </a:lnTo>
                <a:lnTo>
                  <a:pt x="83856" y="6284"/>
                </a:lnTo>
                <a:lnTo>
                  <a:pt x="94737" y="2700"/>
                </a:lnTo>
                <a:lnTo>
                  <a:pt x="104970" y="1107"/>
                </a:lnTo>
                <a:lnTo>
                  <a:pt x="116086" y="210"/>
                </a:lnTo>
                <a:lnTo>
                  <a:pt x="122397" y="0"/>
                </a:lnTo>
                <a:lnTo>
                  <a:pt x="125413" y="896"/>
                </a:lnTo>
                <a:lnTo>
                  <a:pt x="131304" y="4433"/>
                </a:lnTo>
                <a:lnTo>
                  <a:pt x="139975" y="11779"/>
                </a:lnTo>
                <a:lnTo>
                  <a:pt x="148578" y="19988"/>
                </a:lnTo>
                <a:lnTo>
                  <a:pt x="150487" y="22794"/>
                </a:lnTo>
                <a:lnTo>
                  <a:pt x="152608" y="28452"/>
                </a:lnTo>
                <a:lnTo>
                  <a:pt x="156091" y="36682"/>
                </a:lnTo>
                <a:lnTo>
                  <a:pt x="158353" y="41544"/>
                </a:lnTo>
                <a:lnTo>
                  <a:pt x="159861" y="48595"/>
                </a:lnTo>
                <a:lnTo>
                  <a:pt x="160867" y="57106"/>
                </a:lnTo>
                <a:lnTo>
                  <a:pt x="161537" y="66590"/>
                </a:lnTo>
                <a:lnTo>
                  <a:pt x="161031" y="74817"/>
                </a:lnTo>
                <a:lnTo>
                  <a:pt x="159742" y="82207"/>
                </a:lnTo>
                <a:lnTo>
                  <a:pt x="157929" y="89039"/>
                </a:lnTo>
                <a:lnTo>
                  <a:pt x="154816" y="98356"/>
                </a:lnTo>
                <a:lnTo>
                  <a:pt x="135311" y="152060"/>
                </a:lnTo>
                <a:lnTo>
                  <a:pt x="131164" y="162278"/>
                </a:lnTo>
                <a:lnTo>
                  <a:pt x="126496" y="172899"/>
                </a:lnTo>
                <a:lnTo>
                  <a:pt x="113363" y="200971"/>
                </a:lnTo>
                <a:lnTo>
                  <a:pt x="109866" y="208220"/>
                </a:lnTo>
                <a:lnTo>
                  <a:pt x="105629" y="214957"/>
                </a:lnTo>
                <a:lnTo>
                  <a:pt x="100899" y="221354"/>
                </a:lnTo>
                <a:lnTo>
                  <a:pt x="95841" y="227524"/>
                </a:lnTo>
                <a:lnTo>
                  <a:pt x="91517" y="232589"/>
                </a:lnTo>
                <a:lnTo>
                  <a:pt x="84171" y="240757"/>
                </a:lnTo>
                <a:lnTo>
                  <a:pt x="77732" y="247562"/>
                </a:lnTo>
                <a:lnTo>
                  <a:pt x="65837" y="259693"/>
                </a:lnTo>
                <a:lnTo>
                  <a:pt x="62941" y="261655"/>
                </a:lnTo>
                <a:lnTo>
                  <a:pt x="56220" y="264416"/>
                </a:lnTo>
                <a:lnTo>
                  <a:pt x="56530" y="264804"/>
                </a:lnTo>
                <a:lnTo>
                  <a:pt x="57689" y="265063"/>
                </a:lnTo>
                <a:lnTo>
                  <a:pt x="65130" y="262377"/>
                </a:lnTo>
                <a:lnTo>
                  <a:pt x="103647" y="246851"/>
                </a:lnTo>
                <a:lnTo>
                  <a:pt x="125123" y="238841"/>
                </a:lnTo>
                <a:lnTo>
                  <a:pt x="133898" y="236323"/>
                </a:lnTo>
                <a:lnTo>
                  <a:pt x="141653" y="234646"/>
                </a:lnTo>
                <a:lnTo>
                  <a:pt x="148728" y="233527"/>
                </a:lnTo>
                <a:lnTo>
                  <a:pt x="156301" y="232781"/>
                </a:lnTo>
                <a:lnTo>
                  <a:pt x="164209" y="232284"/>
                </a:lnTo>
                <a:lnTo>
                  <a:pt x="172337" y="231952"/>
                </a:lnTo>
                <a:lnTo>
                  <a:pt x="190139" y="228874"/>
                </a:lnTo>
                <a:lnTo>
                  <a:pt x="263876" y="213747"/>
                </a:lnTo>
                <a:lnTo>
                  <a:pt x="279740" y="211022"/>
                </a:lnTo>
                <a:lnTo>
                  <a:pt x="292221" y="209205"/>
                </a:lnTo>
                <a:lnTo>
                  <a:pt x="304351" y="207994"/>
                </a:lnTo>
                <a:lnTo>
                  <a:pt x="316249" y="207187"/>
                </a:lnTo>
                <a:lnTo>
                  <a:pt x="343576" y="206051"/>
                </a:lnTo>
                <a:lnTo>
                  <a:pt x="357705" y="205714"/>
                </a:lnTo>
                <a:lnTo>
                  <a:pt x="375564" y="205600"/>
                </a:lnTo>
                <a:lnTo>
                  <a:pt x="378963" y="204638"/>
                </a:lnTo>
                <a:lnTo>
                  <a:pt x="381230" y="203044"/>
                </a:lnTo>
                <a:lnTo>
                  <a:pt x="385763" y="1970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0" cy="2150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919"/>
          <p:cNvSpPr/>
          <p:nvPr/>
        </p:nvSpPr>
        <p:spPr>
          <a:xfrm>
            <a:off x="2265997" y="394335"/>
            <a:ext cx="60008" cy="377191"/>
          </a:xfrm>
          <a:custGeom>
            <a:avLst/>
            <a:gdLst/>
            <a:ahLst/>
            <a:cxnLst/>
            <a:rect l="0" t="0" r="0" b="0"/>
            <a:pathLst>
              <a:path w="60008" h="377191">
                <a:moveTo>
                  <a:pt x="0" y="0"/>
                </a:moveTo>
                <a:lnTo>
                  <a:pt x="0" y="39236"/>
                </a:lnTo>
                <a:lnTo>
                  <a:pt x="953" y="50922"/>
                </a:lnTo>
                <a:lnTo>
                  <a:pt x="2540" y="60618"/>
                </a:lnTo>
                <a:lnTo>
                  <a:pt x="4551" y="68987"/>
                </a:lnTo>
                <a:lnTo>
                  <a:pt x="6844" y="77424"/>
                </a:lnTo>
                <a:lnTo>
                  <a:pt x="11932" y="94418"/>
                </a:lnTo>
                <a:lnTo>
                  <a:pt x="13669" y="101997"/>
                </a:lnTo>
                <a:lnTo>
                  <a:pt x="14828" y="108956"/>
                </a:lnTo>
                <a:lnTo>
                  <a:pt x="15600" y="115499"/>
                </a:lnTo>
                <a:lnTo>
                  <a:pt x="17068" y="120814"/>
                </a:lnTo>
                <a:lnTo>
                  <a:pt x="18998" y="125310"/>
                </a:lnTo>
                <a:lnTo>
                  <a:pt x="21238" y="129260"/>
                </a:lnTo>
                <a:lnTo>
                  <a:pt x="22731" y="133798"/>
                </a:lnTo>
                <a:lnTo>
                  <a:pt x="24390" y="143921"/>
                </a:lnTo>
                <a:lnTo>
                  <a:pt x="29875" y="183084"/>
                </a:lnTo>
                <a:lnTo>
                  <a:pt x="31347" y="195398"/>
                </a:lnTo>
                <a:lnTo>
                  <a:pt x="32328" y="205513"/>
                </a:lnTo>
                <a:lnTo>
                  <a:pt x="32982" y="214161"/>
                </a:lnTo>
                <a:lnTo>
                  <a:pt x="33418" y="221831"/>
                </a:lnTo>
                <a:lnTo>
                  <a:pt x="33902" y="235434"/>
                </a:lnTo>
                <a:lnTo>
                  <a:pt x="34213" y="259689"/>
                </a:lnTo>
                <a:lnTo>
                  <a:pt x="34287" y="301188"/>
                </a:lnTo>
                <a:lnTo>
                  <a:pt x="35240" y="305567"/>
                </a:lnTo>
                <a:lnTo>
                  <a:pt x="36829" y="310391"/>
                </a:lnTo>
                <a:lnTo>
                  <a:pt x="38840" y="315512"/>
                </a:lnTo>
                <a:lnTo>
                  <a:pt x="41133" y="323689"/>
                </a:lnTo>
                <a:lnTo>
                  <a:pt x="43615" y="333902"/>
                </a:lnTo>
                <a:lnTo>
                  <a:pt x="46221" y="345474"/>
                </a:lnTo>
                <a:lnTo>
                  <a:pt x="48912" y="354141"/>
                </a:lnTo>
                <a:lnTo>
                  <a:pt x="51658" y="360871"/>
                </a:lnTo>
                <a:lnTo>
                  <a:pt x="60007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920"/>
          <p:cNvSpPr/>
          <p:nvPr/>
        </p:nvSpPr>
        <p:spPr>
          <a:xfrm>
            <a:off x="2394584" y="377190"/>
            <a:ext cx="162879" cy="582930"/>
          </a:xfrm>
          <a:custGeom>
            <a:avLst/>
            <a:gdLst/>
            <a:ahLst/>
            <a:cxnLst/>
            <a:rect l="0" t="0" r="0" b="0"/>
            <a:pathLst>
              <a:path w="162879" h="582930">
                <a:moveTo>
                  <a:pt x="162878" y="0"/>
                </a:moveTo>
                <a:lnTo>
                  <a:pt x="162878" y="26693"/>
                </a:lnTo>
                <a:lnTo>
                  <a:pt x="161925" y="30178"/>
                </a:lnTo>
                <a:lnTo>
                  <a:pt x="158327" y="36590"/>
                </a:lnTo>
                <a:lnTo>
                  <a:pt x="153553" y="45154"/>
                </a:lnTo>
                <a:lnTo>
                  <a:pt x="145510" y="60686"/>
                </a:lnTo>
                <a:lnTo>
                  <a:pt x="142727" y="66175"/>
                </a:lnTo>
                <a:lnTo>
                  <a:pt x="139634" y="77353"/>
                </a:lnTo>
                <a:lnTo>
                  <a:pt x="137307" y="88671"/>
                </a:lnTo>
                <a:lnTo>
                  <a:pt x="133098" y="100052"/>
                </a:lnTo>
                <a:lnTo>
                  <a:pt x="120823" y="130821"/>
                </a:lnTo>
                <a:lnTo>
                  <a:pt x="116744" y="146269"/>
                </a:lnTo>
                <a:lnTo>
                  <a:pt x="113072" y="164188"/>
                </a:lnTo>
                <a:lnTo>
                  <a:pt x="109671" y="183753"/>
                </a:lnTo>
                <a:lnTo>
                  <a:pt x="106452" y="199654"/>
                </a:lnTo>
                <a:lnTo>
                  <a:pt x="103353" y="213113"/>
                </a:lnTo>
                <a:lnTo>
                  <a:pt x="100335" y="224943"/>
                </a:lnTo>
                <a:lnTo>
                  <a:pt x="96418" y="238544"/>
                </a:lnTo>
                <a:lnTo>
                  <a:pt x="86985" y="268897"/>
                </a:lnTo>
                <a:lnTo>
                  <a:pt x="83708" y="282134"/>
                </a:lnTo>
                <a:lnTo>
                  <a:pt x="81523" y="293817"/>
                </a:lnTo>
                <a:lnTo>
                  <a:pt x="80066" y="304463"/>
                </a:lnTo>
                <a:lnTo>
                  <a:pt x="77190" y="317275"/>
                </a:lnTo>
                <a:lnTo>
                  <a:pt x="73368" y="331532"/>
                </a:lnTo>
                <a:lnTo>
                  <a:pt x="64993" y="359755"/>
                </a:lnTo>
                <a:lnTo>
                  <a:pt x="58096" y="381823"/>
                </a:lnTo>
                <a:lnTo>
                  <a:pt x="54924" y="394566"/>
                </a:lnTo>
                <a:lnTo>
                  <a:pt x="51856" y="408776"/>
                </a:lnTo>
                <a:lnTo>
                  <a:pt x="48858" y="423965"/>
                </a:lnTo>
                <a:lnTo>
                  <a:pt x="44955" y="437901"/>
                </a:lnTo>
                <a:lnTo>
                  <a:pt x="40447" y="451001"/>
                </a:lnTo>
                <a:lnTo>
                  <a:pt x="31312" y="474765"/>
                </a:lnTo>
                <a:lnTo>
                  <a:pt x="24077" y="494851"/>
                </a:lnTo>
                <a:lnTo>
                  <a:pt x="14648" y="522225"/>
                </a:lnTo>
                <a:lnTo>
                  <a:pt x="11273" y="537217"/>
                </a:lnTo>
                <a:lnTo>
                  <a:pt x="8821" y="549278"/>
                </a:lnTo>
                <a:lnTo>
                  <a:pt x="3037" y="561423"/>
                </a:lnTo>
                <a:lnTo>
                  <a:pt x="1350" y="567974"/>
                </a:lnTo>
                <a:lnTo>
                  <a:pt x="0" y="5829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921"/>
          <p:cNvSpPr/>
          <p:nvPr/>
        </p:nvSpPr>
        <p:spPr>
          <a:xfrm>
            <a:off x="2610241" y="565784"/>
            <a:ext cx="286741" cy="360047"/>
          </a:xfrm>
          <a:custGeom>
            <a:avLst/>
            <a:gdLst/>
            <a:ahLst/>
            <a:cxnLst/>
            <a:rect l="0" t="0" r="0" b="0"/>
            <a:pathLst>
              <a:path w="286741" h="360047">
                <a:moveTo>
                  <a:pt x="110098" y="0"/>
                </a:moveTo>
                <a:lnTo>
                  <a:pt x="81728" y="28371"/>
                </a:lnTo>
                <a:lnTo>
                  <a:pt x="75899" y="36740"/>
                </a:lnTo>
                <a:lnTo>
                  <a:pt x="73012" y="41638"/>
                </a:lnTo>
                <a:lnTo>
                  <a:pt x="69181" y="48714"/>
                </a:lnTo>
                <a:lnTo>
                  <a:pt x="59846" y="66736"/>
                </a:lnTo>
                <a:lnTo>
                  <a:pt x="54689" y="74971"/>
                </a:lnTo>
                <a:lnTo>
                  <a:pt x="49346" y="82366"/>
                </a:lnTo>
                <a:lnTo>
                  <a:pt x="43879" y="89201"/>
                </a:lnTo>
                <a:lnTo>
                  <a:pt x="39282" y="96615"/>
                </a:lnTo>
                <a:lnTo>
                  <a:pt x="35265" y="104415"/>
                </a:lnTo>
                <a:lnTo>
                  <a:pt x="28262" y="119749"/>
                </a:lnTo>
                <a:lnTo>
                  <a:pt x="18964" y="139093"/>
                </a:lnTo>
                <a:lnTo>
                  <a:pt x="13079" y="151037"/>
                </a:lnTo>
                <a:lnTo>
                  <a:pt x="11129" y="156889"/>
                </a:lnTo>
                <a:lnTo>
                  <a:pt x="9829" y="162695"/>
                </a:lnTo>
                <a:lnTo>
                  <a:pt x="8962" y="168471"/>
                </a:lnTo>
                <a:lnTo>
                  <a:pt x="7432" y="174227"/>
                </a:lnTo>
                <a:lnTo>
                  <a:pt x="5459" y="179969"/>
                </a:lnTo>
                <a:lnTo>
                  <a:pt x="3191" y="185702"/>
                </a:lnTo>
                <a:lnTo>
                  <a:pt x="1680" y="191429"/>
                </a:lnTo>
                <a:lnTo>
                  <a:pt x="672" y="197152"/>
                </a:lnTo>
                <a:lnTo>
                  <a:pt x="0" y="202872"/>
                </a:lnTo>
                <a:lnTo>
                  <a:pt x="504" y="210496"/>
                </a:lnTo>
                <a:lnTo>
                  <a:pt x="1793" y="219388"/>
                </a:lnTo>
                <a:lnTo>
                  <a:pt x="3605" y="229127"/>
                </a:lnTo>
                <a:lnTo>
                  <a:pt x="8158" y="250107"/>
                </a:lnTo>
                <a:lnTo>
                  <a:pt x="10705" y="261036"/>
                </a:lnTo>
                <a:lnTo>
                  <a:pt x="13356" y="269274"/>
                </a:lnTo>
                <a:lnTo>
                  <a:pt x="16076" y="275719"/>
                </a:lnTo>
                <a:lnTo>
                  <a:pt x="18842" y="280968"/>
                </a:lnTo>
                <a:lnTo>
                  <a:pt x="21638" y="287324"/>
                </a:lnTo>
                <a:lnTo>
                  <a:pt x="24455" y="294420"/>
                </a:lnTo>
                <a:lnTo>
                  <a:pt x="27285" y="302007"/>
                </a:lnTo>
                <a:lnTo>
                  <a:pt x="32970" y="312978"/>
                </a:lnTo>
                <a:lnTo>
                  <a:pt x="35819" y="317237"/>
                </a:lnTo>
                <a:lnTo>
                  <a:pt x="44066" y="324510"/>
                </a:lnTo>
                <a:lnTo>
                  <a:pt x="48932" y="327782"/>
                </a:lnTo>
                <a:lnTo>
                  <a:pt x="54081" y="331869"/>
                </a:lnTo>
                <a:lnTo>
                  <a:pt x="59418" y="336499"/>
                </a:lnTo>
                <a:lnTo>
                  <a:pt x="64882" y="341490"/>
                </a:lnTo>
                <a:lnTo>
                  <a:pt x="73492" y="347036"/>
                </a:lnTo>
                <a:lnTo>
                  <a:pt x="77122" y="348515"/>
                </a:lnTo>
                <a:lnTo>
                  <a:pt x="81447" y="349501"/>
                </a:lnTo>
                <a:lnTo>
                  <a:pt x="86235" y="350158"/>
                </a:lnTo>
                <a:lnTo>
                  <a:pt x="91332" y="350597"/>
                </a:lnTo>
                <a:lnTo>
                  <a:pt x="96635" y="350889"/>
                </a:lnTo>
                <a:lnTo>
                  <a:pt x="107607" y="351213"/>
                </a:lnTo>
                <a:lnTo>
                  <a:pt x="112248" y="350347"/>
                </a:lnTo>
                <a:lnTo>
                  <a:pt x="119944" y="346845"/>
                </a:lnTo>
                <a:lnTo>
                  <a:pt x="124282" y="345530"/>
                </a:lnTo>
                <a:lnTo>
                  <a:pt x="129079" y="344654"/>
                </a:lnTo>
                <a:lnTo>
                  <a:pt x="134182" y="344069"/>
                </a:lnTo>
                <a:lnTo>
                  <a:pt x="139489" y="342727"/>
                </a:lnTo>
                <a:lnTo>
                  <a:pt x="144932" y="340880"/>
                </a:lnTo>
                <a:lnTo>
                  <a:pt x="150466" y="338696"/>
                </a:lnTo>
                <a:lnTo>
                  <a:pt x="158918" y="334382"/>
                </a:lnTo>
                <a:lnTo>
                  <a:pt x="169315" y="328649"/>
                </a:lnTo>
                <a:lnTo>
                  <a:pt x="190709" y="316564"/>
                </a:lnTo>
                <a:lnTo>
                  <a:pt x="206568" y="308018"/>
                </a:lnTo>
                <a:lnTo>
                  <a:pt x="226206" y="297852"/>
                </a:lnTo>
                <a:lnTo>
                  <a:pt x="231319" y="293818"/>
                </a:lnTo>
                <a:lnTo>
                  <a:pt x="239539" y="284256"/>
                </a:lnTo>
                <a:lnTo>
                  <a:pt x="244970" y="278087"/>
                </a:lnTo>
                <a:lnTo>
                  <a:pt x="251448" y="271116"/>
                </a:lnTo>
                <a:lnTo>
                  <a:pt x="258624" y="263612"/>
                </a:lnTo>
                <a:lnTo>
                  <a:pt x="265313" y="254799"/>
                </a:lnTo>
                <a:lnTo>
                  <a:pt x="271677" y="245114"/>
                </a:lnTo>
                <a:lnTo>
                  <a:pt x="277825" y="234847"/>
                </a:lnTo>
                <a:lnTo>
                  <a:pt x="281924" y="227050"/>
                </a:lnTo>
                <a:lnTo>
                  <a:pt x="286478" y="215846"/>
                </a:lnTo>
                <a:lnTo>
                  <a:pt x="286740" y="211525"/>
                </a:lnTo>
                <a:lnTo>
                  <a:pt x="285962" y="207692"/>
                </a:lnTo>
                <a:lnTo>
                  <a:pt x="283510" y="200893"/>
                </a:lnTo>
                <a:lnTo>
                  <a:pt x="282420" y="194696"/>
                </a:lnTo>
                <a:lnTo>
                  <a:pt x="280225" y="191710"/>
                </a:lnTo>
                <a:lnTo>
                  <a:pt x="272705" y="185852"/>
                </a:lnTo>
                <a:lnTo>
                  <a:pt x="268033" y="182957"/>
                </a:lnTo>
                <a:lnTo>
                  <a:pt x="263013" y="180074"/>
                </a:lnTo>
                <a:lnTo>
                  <a:pt x="257762" y="177199"/>
                </a:lnTo>
                <a:lnTo>
                  <a:pt x="251403" y="176236"/>
                </a:lnTo>
                <a:lnTo>
                  <a:pt x="244306" y="176546"/>
                </a:lnTo>
                <a:lnTo>
                  <a:pt x="236718" y="177705"/>
                </a:lnTo>
                <a:lnTo>
                  <a:pt x="230707" y="178477"/>
                </a:lnTo>
                <a:lnTo>
                  <a:pt x="225746" y="178993"/>
                </a:lnTo>
                <a:lnTo>
                  <a:pt x="221487" y="179336"/>
                </a:lnTo>
                <a:lnTo>
                  <a:pt x="217695" y="180518"/>
                </a:lnTo>
                <a:lnTo>
                  <a:pt x="210942" y="184370"/>
                </a:lnTo>
                <a:lnTo>
                  <a:pt x="202225" y="189258"/>
                </a:lnTo>
                <a:lnTo>
                  <a:pt x="197234" y="191894"/>
                </a:lnTo>
                <a:lnTo>
                  <a:pt x="189148" y="199904"/>
                </a:lnTo>
                <a:lnTo>
                  <a:pt x="185658" y="204707"/>
                </a:lnTo>
                <a:lnTo>
                  <a:pt x="176701" y="212584"/>
                </a:lnTo>
                <a:lnTo>
                  <a:pt x="171645" y="216018"/>
                </a:lnTo>
                <a:lnTo>
                  <a:pt x="168274" y="220212"/>
                </a:lnTo>
                <a:lnTo>
                  <a:pt x="166027" y="224913"/>
                </a:lnTo>
                <a:lnTo>
                  <a:pt x="164529" y="229952"/>
                </a:lnTo>
                <a:lnTo>
                  <a:pt x="161626" y="236169"/>
                </a:lnTo>
                <a:lnTo>
                  <a:pt x="157785" y="243171"/>
                </a:lnTo>
                <a:lnTo>
                  <a:pt x="153320" y="250697"/>
                </a:lnTo>
                <a:lnTo>
                  <a:pt x="148437" y="261429"/>
                </a:lnTo>
                <a:lnTo>
                  <a:pt x="143278" y="274299"/>
                </a:lnTo>
                <a:lnTo>
                  <a:pt x="137933" y="288593"/>
                </a:lnTo>
                <a:lnTo>
                  <a:pt x="135322" y="299076"/>
                </a:lnTo>
                <a:lnTo>
                  <a:pt x="134534" y="307017"/>
                </a:lnTo>
                <a:lnTo>
                  <a:pt x="134961" y="313263"/>
                </a:lnTo>
                <a:lnTo>
                  <a:pt x="137151" y="320285"/>
                </a:lnTo>
                <a:lnTo>
                  <a:pt x="140516" y="327823"/>
                </a:lnTo>
                <a:lnTo>
                  <a:pt x="144665" y="335707"/>
                </a:lnTo>
                <a:lnTo>
                  <a:pt x="148383" y="340962"/>
                </a:lnTo>
                <a:lnTo>
                  <a:pt x="151814" y="344466"/>
                </a:lnTo>
                <a:lnTo>
                  <a:pt x="155054" y="346801"/>
                </a:lnTo>
                <a:lnTo>
                  <a:pt x="157213" y="349311"/>
                </a:lnTo>
                <a:lnTo>
                  <a:pt x="158654" y="351937"/>
                </a:lnTo>
                <a:lnTo>
                  <a:pt x="161534" y="3600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22"/>
          <p:cNvSpPr/>
          <p:nvPr/>
        </p:nvSpPr>
        <p:spPr>
          <a:xfrm>
            <a:off x="6629400" y="720209"/>
            <a:ext cx="282893" cy="188359"/>
          </a:xfrm>
          <a:custGeom>
            <a:avLst/>
            <a:gdLst/>
            <a:ahLst/>
            <a:cxnLst/>
            <a:rect l="0" t="0" r="0" b="0"/>
            <a:pathLst>
              <a:path w="282893" h="188359">
                <a:moveTo>
                  <a:pt x="0" y="34171"/>
                </a:moveTo>
                <a:lnTo>
                  <a:pt x="19312" y="14858"/>
                </a:lnTo>
                <a:lnTo>
                  <a:pt x="22400" y="12723"/>
                </a:lnTo>
                <a:lnTo>
                  <a:pt x="28371" y="10351"/>
                </a:lnTo>
                <a:lnTo>
                  <a:pt x="34199" y="6756"/>
                </a:lnTo>
                <a:lnTo>
                  <a:pt x="37086" y="4464"/>
                </a:lnTo>
                <a:lnTo>
                  <a:pt x="40916" y="2937"/>
                </a:lnTo>
                <a:lnTo>
                  <a:pt x="45375" y="1918"/>
                </a:lnTo>
                <a:lnTo>
                  <a:pt x="50252" y="1239"/>
                </a:lnTo>
                <a:lnTo>
                  <a:pt x="56362" y="786"/>
                </a:lnTo>
                <a:lnTo>
                  <a:pt x="63292" y="484"/>
                </a:lnTo>
                <a:lnTo>
                  <a:pt x="80517" y="149"/>
                </a:lnTo>
                <a:lnTo>
                  <a:pt x="104048" y="0"/>
                </a:lnTo>
                <a:lnTo>
                  <a:pt x="114132" y="913"/>
                </a:lnTo>
                <a:lnTo>
                  <a:pt x="122761" y="2474"/>
                </a:lnTo>
                <a:lnTo>
                  <a:pt x="130418" y="4467"/>
                </a:lnTo>
                <a:lnTo>
                  <a:pt x="137428" y="5795"/>
                </a:lnTo>
                <a:lnTo>
                  <a:pt x="144006" y="6681"/>
                </a:lnTo>
                <a:lnTo>
                  <a:pt x="150296" y="7272"/>
                </a:lnTo>
                <a:lnTo>
                  <a:pt x="155443" y="8618"/>
                </a:lnTo>
                <a:lnTo>
                  <a:pt x="163700" y="12654"/>
                </a:lnTo>
                <a:lnTo>
                  <a:pt x="170546" y="17623"/>
                </a:lnTo>
                <a:lnTo>
                  <a:pt x="176763" y="23006"/>
                </a:lnTo>
                <a:lnTo>
                  <a:pt x="182701" y="28573"/>
                </a:lnTo>
                <a:lnTo>
                  <a:pt x="184666" y="32344"/>
                </a:lnTo>
                <a:lnTo>
                  <a:pt x="185975" y="36763"/>
                </a:lnTo>
                <a:lnTo>
                  <a:pt x="186849" y="41614"/>
                </a:lnTo>
                <a:lnTo>
                  <a:pt x="188383" y="45800"/>
                </a:lnTo>
                <a:lnTo>
                  <a:pt x="190358" y="49544"/>
                </a:lnTo>
                <a:lnTo>
                  <a:pt x="192628" y="52992"/>
                </a:lnTo>
                <a:lnTo>
                  <a:pt x="193188" y="56243"/>
                </a:lnTo>
                <a:lnTo>
                  <a:pt x="192609" y="59363"/>
                </a:lnTo>
                <a:lnTo>
                  <a:pt x="191272" y="62396"/>
                </a:lnTo>
                <a:lnTo>
                  <a:pt x="189427" y="69180"/>
                </a:lnTo>
                <a:lnTo>
                  <a:pt x="187244" y="78465"/>
                </a:lnTo>
                <a:lnTo>
                  <a:pt x="184837" y="89418"/>
                </a:lnTo>
                <a:lnTo>
                  <a:pt x="182280" y="97672"/>
                </a:lnTo>
                <a:lnTo>
                  <a:pt x="179623" y="104127"/>
                </a:lnTo>
                <a:lnTo>
                  <a:pt x="176898" y="109383"/>
                </a:lnTo>
                <a:lnTo>
                  <a:pt x="172225" y="115745"/>
                </a:lnTo>
                <a:lnTo>
                  <a:pt x="166251" y="122843"/>
                </a:lnTo>
                <a:lnTo>
                  <a:pt x="159411" y="130433"/>
                </a:lnTo>
                <a:lnTo>
                  <a:pt x="152947" y="136446"/>
                </a:lnTo>
                <a:lnTo>
                  <a:pt x="146732" y="141407"/>
                </a:lnTo>
                <a:lnTo>
                  <a:pt x="140684" y="145666"/>
                </a:lnTo>
                <a:lnTo>
                  <a:pt x="134746" y="149458"/>
                </a:lnTo>
                <a:lnTo>
                  <a:pt x="128883" y="152939"/>
                </a:lnTo>
                <a:lnTo>
                  <a:pt x="123070" y="156212"/>
                </a:lnTo>
                <a:lnTo>
                  <a:pt x="118241" y="159347"/>
                </a:lnTo>
                <a:lnTo>
                  <a:pt x="114070" y="162389"/>
                </a:lnTo>
                <a:lnTo>
                  <a:pt x="110336" y="165369"/>
                </a:lnTo>
                <a:lnTo>
                  <a:pt x="105943" y="168309"/>
                </a:lnTo>
                <a:lnTo>
                  <a:pt x="101108" y="171221"/>
                </a:lnTo>
                <a:lnTo>
                  <a:pt x="95980" y="174115"/>
                </a:lnTo>
                <a:lnTo>
                  <a:pt x="87742" y="177331"/>
                </a:lnTo>
                <a:lnTo>
                  <a:pt x="79954" y="179712"/>
                </a:lnTo>
                <a:lnTo>
                  <a:pt x="75210" y="181681"/>
                </a:lnTo>
                <a:lnTo>
                  <a:pt x="70143" y="183946"/>
                </a:lnTo>
                <a:lnTo>
                  <a:pt x="61972" y="186462"/>
                </a:lnTo>
                <a:lnTo>
                  <a:pt x="55165" y="187581"/>
                </a:lnTo>
                <a:lnTo>
                  <a:pt x="46931" y="188210"/>
                </a:lnTo>
                <a:lnTo>
                  <a:pt x="44670" y="188358"/>
                </a:lnTo>
                <a:lnTo>
                  <a:pt x="41126" y="185883"/>
                </a:lnTo>
                <a:lnTo>
                  <a:pt x="38848" y="183890"/>
                </a:lnTo>
                <a:lnTo>
                  <a:pt x="36376" y="182561"/>
                </a:lnTo>
                <a:lnTo>
                  <a:pt x="31089" y="181084"/>
                </a:lnTo>
                <a:lnTo>
                  <a:pt x="29298" y="179738"/>
                </a:lnTo>
                <a:lnTo>
                  <a:pt x="28105" y="177888"/>
                </a:lnTo>
                <a:lnTo>
                  <a:pt x="26189" y="172626"/>
                </a:lnTo>
                <a:lnTo>
                  <a:pt x="25857" y="167163"/>
                </a:lnTo>
                <a:lnTo>
                  <a:pt x="26763" y="165695"/>
                </a:lnTo>
                <a:lnTo>
                  <a:pt x="28319" y="164716"/>
                </a:lnTo>
                <a:lnTo>
                  <a:pt x="30309" y="164063"/>
                </a:lnTo>
                <a:lnTo>
                  <a:pt x="35061" y="160798"/>
                </a:lnTo>
                <a:lnTo>
                  <a:pt x="40347" y="156172"/>
                </a:lnTo>
                <a:lnTo>
                  <a:pt x="45872" y="150941"/>
                </a:lnTo>
                <a:lnTo>
                  <a:pt x="49631" y="149165"/>
                </a:lnTo>
                <a:lnTo>
                  <a:pt x="54042" y="147981"/>
                </a:lnTo>
                <a:lnTo>
                  <a:pt x="58888" y="147192"/>
                </a:lnTo>
                <a:lnTo>
                  <a:pt x="64023" y="145713"/>
                </a:lnTo>
                <a:lnTo>
                  <a:pt x="69353" y="143775"/>
                </a:lnTo>
                <a:lnTo>
                  <a:pt x="74810" y="141530"/>
                </a:lnTo>
                <a:lnTo>
                  <a:pt x="80353" y="140034"/>
                </a:lnTo>
                <a:lnTo>
                  <a:pt x="85954" y="139036"/>
                </a:lnTo>
                <a:lnTo>
                  <a:pt x="91592" y="138371"/>
                </a:lnTo>
                <a:lnTo>
                  <a:pt x="97256" y="137927"/>
                </a:lnTo>
                <a:lnTo>
                  <a:pt x="102937" y="137632"/>
                </a:lnTo>
                <a:lnTo>
                  <a:pt x="114330" y="137303"/>
                </a:lnTo>
                <a:lnTo>
                  <a:pt x="125743" y="137157"/>
                </a:lnTo>
                <a:lnTo>
                  <a:pt x="133358" y="138071"/>
                </a:lnTo>
                <a:lnTo>
                  <a:pt x="142246" y="139632"/>
                </a:lnTo>
                <a:lnTo>
                  <a:pt x="151980" y="141626"/>
                </a:lnTo>
                <a:lnTo>
                  <a:pt x="159422" y="143908"/>
                </a:lnTo>
                <a:lnTo>
                  <a:pt x="165337" y="146381"/>
                </a:lnTo>
                <a:lnTo>
                  <a:pt x="170232" y="148983"/>
                </a:lnTo>
                <a:lnTo>
                  <a:pt x="176352" y="150717"/>
                </a:lnTo>
                <a:lnTo>
                  <a:pt x="183291" y="151873"/>
                </a:lnTo>
                <a:lnTo>
                  <a:pt x="190774" y="152644"/>
                </a:lnTo>
                <a:lnTo>
                  <a:pt x="196715" y="154110"/>
                </a:lnTo>
                <a:lnTo>
                  <a:pt x="201628" y="156040"/>
                </a:lnTo>
                <a:lnTo>
                  <a:pt x="209627" y="159772"/>
                </a:lnTo>
                <a:lnTo>
                  <a:pt x="216358" y="161431"/>
                </a:lnTo>
                <a:lnTo>
                  <a:pt x="225064" y="162168"/>
                </a:lnTo>
                <a:lnTo>
                  <a:pt x="230052" y="162365"/>
                </a:lnTo>
                <a:lnTo>
                  <a:pt x="235283" y="163448"/>
                </a:lnTo>
                <a:lnTo>
                  <a:pt x="240676" y="165123"/>
                </a:lnTo>
                <a:lnTo>
                  <a:pt x="246174" y="167192"/>
                </a:lnTo>
                <a:lnTo>
                  <a:pt x="251747" y="168572"/>
                </a:lnTo>
                <a:lnTo>
                  <a:pt x="257366" y="169491"/>
                </a:lnTo>
                <a:lnTo>
                  <a:pt x="282892" y="1713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923"/>
          <p:cNvSpPr/>
          <p:nvPr/>
        </p:nvSpPr>
        <p:spPr>
          <a:xfrm>
            <a:off x="6895147" y="728662"/>
            <a:ext cx="68581" cy="368619"/>
          </a:xfrm>
          <a:custGeom>
            <a:avLst/>
            <a:gdLst/>
            <a:ahLst/>
            <a:cxnLst/>
            <a:rect l="0" t="0" r="0" b="0"/>
            <a:pathLst>
              <a:path w="68581" h="368619">
                <a:moveTo>
                  <a:pt x="68580" y="0"/>
                </a:moveTo>
                <a:lnTo>
                  <a:pt x="68580" y="18203"/>
                </a:lnTo>
                <a:lnTo>
                  <a:pt x="67628" y="27376"/>
                </a:lnTo>
                <a:lnTo>
                  <a:pt x="66040" y="37300"/>
                </a:lnTo>
                <a:lnTo>
                  <a:pt x="64029" y="47727"/>
                </a:lnTo>
                <a:lnTo>
                  <a:pt x="62688" y="56583"/>
                </a:lnTo>
                <a:lnTo>
                  <a:pt x="61795" y="64392"/>
                </a:lnTo>
                <a:lnTo>
                  <a:pt x="61199" y="71503"/>
                </a:lnTo>
                <a:lnTo>
                  <a:pt x="60802" y="79101"/>
                </a:lnTo>
                <a:lnTo>
                  <a:pt x="60361" y="95164"/>
                </a:lnTo>
                <a:lnTo>
                  <a:pt x="60112" y="115721"/>
                </a:lnTo>
                <a:lnTo>
                  <a:pt x="59125" y="121915"/>
                </a:lnTo>
                <a:lnTo>
                  <a:pt x="57514" y="127949"/>
                </a:lnTo>
                <a:lnTo>
                  <a:pt x="55487" y="133877"/>
                </a:lnTo>
                <a:lnTo>
                  <a:pt x="54137" y="140686"/>
                </a:lnTo>
                <a:lnTo>
                  <a:pt x="53236" y="148083"/>
                </a:lnTo>
                <a:lnTo>
                  <a:pt x="52636" y="155872"/>
                </a:lnTo>
                <a:lnTo>
                  <a:pt x="51283" y="165827"/>
                </a:lnTo>
                <a:lnTo>
                  <a:pt x="47240" y="189589"/>
                </a:lnTo>
                <a:lnTo>
                  <a:pt x="45781" y="200687"/>
                </a:lnTo>
                <a:lnTo>
                  <a:pt x="44809" y="210944"/>
                </a:lnTo>
                <a:lnTo>
                  <a:pt x="44160" y="220639"/>
                </a:lnTo>
                <a:lnTo>
                  <a:pt x="42775" y="229960"/>
                </a:lnTo>
                <a:lnTo>
                  <a:pt x="40900" y="239032"/>
                </a:lnTo>
                <a:lnTo>
                  <a:pt x="31045" y="278674"/>
                </a:lnTo>
                <a:lnTo>
                  <a:pt x="29269" y="287700"/>
                </a:lnTo>
                <a:lnTo>
                  <a:pt x="28086" y="295622"/>
                </a:lnTo>
                <a:lnTo>
                  <a:pt x="27297" y="302809"/>
                </a:lnTo>
                <a:lnTo>
                  <a:pt x="25818" y="309505"/>
                </a:lnTo>
                <a:lnTo>
                  <a:pt x="23880" y="315874"/>
                </a:lnTo>
                <a:lnTo>
                  <a:pt x="21635" y="322025"/>
                </a:lnTo>
                <a:lnTo>
                  <a:pt x="20138" y="328031"/>
                </a:lnTo>
                <a:lnTo>
                  <a:pt x="19141" y="333940"/>
                </a:lnTo>
                <a:lnTo>
                  <a:pt x="18475" y="339784"/>
                </a:lnTo>
                <a:lnTo>
                  <a:pt x="17079" y="344633"/>
                </a:lnTo>
                <a:lnTo>
                  <a:pt x="15197" y="348818"/>
                </a:lnTo>
                <a:lnTo>
                  <a:pt x="12988" y="352560"/>
                </a:lnTo>
                <a:lnTo>
                  <a:pt x="10564" y="356008"/>
                </a:lnTo>
                <a:lnTo>
                  <a:pt x="7995" y="359258"/>
                </a:lnTo>
                <a:lnTo>
                  <a:pt x="0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24"/>
          <p:cNvSpPr/>
          <p:nvPr/>
        </p:nvSpPr>
        <p:spPr>
          <a:xfrm>
            <a:off x="7027720" y="831532"/>
            <a:ext cx="131816" cy="257176"/>
          </a:xfrm>
          <a:custGeom>
            <a:avLst/>
            <a:gdLst/>
            <a:ahLst/>
            <a:cxnLst/>
            <a:rect l="0" t="0" r="0" b="0"/>
            <a:pathLst>
              <a:path w="131816" h="257176">
                <a:moveTo>
                  <a:pt x="47449" y="0"/>
                </a:moveTo>
                <a:lnTo>
                  <a:pt x="47449" y="19313"/>
                </a:lnTo>
                <a:lnTo>
                  <a:pt x="46497" y="24305"/>
                </a:lnTo>
                <a:lnTo>
                  <a:pt x="44910" y="30491"/>
                </a:lnTo>
                <a:lnTo>
                  <a:pt x="42898" y="37472"/>
                </a:lnTo>
                <a:lnTo>
                  <a:pt x="39653" y="45937"/>
                </a:lnTo>
                <a:lnTo>
                  <a:pt x="35584" y="55389"/>
                </a:lnTo>
                <a:lnTo>
                  <a:pt x="26936" y="74147"/>
                </a:lnTo>
                <a:lnTo>
                  <a:pt x="13623" y="101712"/>
                </a:lnTo>
                <a:lnTo>
                  <a:pt x="10611" y="107813"/>
                </a:lnTo>
                <a:lnTo>
                  <a:pt x="8603" y="113785"/>
                </a:lnTo>
                <a:lnTo>
                  <a:pt x="7264" y="119672"/>
                </a:lnTo>
                <a:lnTo>
                  <a:pt x="565" y="161011"/>
                </a:lnTo>
                <a:lnTo>
                  <a:pt x="0" y="173063"/>
                </a:lnTo>
                <a:lnTo>
                  <a:pt x="577" y="183955"/>
                </a:lnTo>
                <a:lnTo>
                  <a:pt x="1914" y="194074"/>
                </a:lnTo>
                <a:lnTo>
                  <a:pt x="3757" y="202725"/>
                </a:lnTo>
                <a:lnTo>
                  <a:pt x="5939" y="210398"/>
                </a:lnTo>
                <a:lnTo>
                  <a:pt x="8346" y="217418"/>
                </a:lnTo>
                <a:lnTo>
                  <a:pt x="11855" y="223050"/>
                </a:lnTo>
                <a:lnTo>
                  <a:pt x="16100" y="227758"/>
                </a:lnTo>
                <a:lnTo>
                  <a:pt x="20835" y="231848"/>
                </a:lnTo>
                <a:lnTo>
                  <a:pt x="24944" y="234576"/>
                </a:lnTo>
                <a:lnTo>
                  <a:pt x="28636" y="236394"/>
                </a:lnTo>
                <a:lnTo>
                  <a:pt x="32049" y="237606"/>
                </a:lnTo>
                <a:lnTo>
                  <a:pt x="35278" y="238414"/>
                </a:lnTo>
                <a:lnTo>
                  <a:pt x="38382" y="238953"/>
                </a:lnTo>
                <a:lnTo>
                  <a:pt x="41405" y="239312"/>
                </a:lnTo>
                <a:lnTo>
                  <a:pt x="44373" y="239551"/>
                </a:lnTo>
                <a:lnTo>
                  <a:pt x="47303" y="239711"/>
                </a:lnTo>
                <a:lnTo>
                  <a:pt x="50209" y="239817"/>
                </a:lnTo>
                <a:lnTo>
                  <a:pt x="53100" y="238936"/>
                </a:lnTo>
                <a:lnTo>
                  <a:pt x="55979" y="237395"/>
                </a:lnTo>
                <a:lnTo>
                  <a:pt x="58851" y="235416"/>
                </a:lnTo>
                <a:lnTo>
                  <a:pt x="61718" y="234097"/>
                </a:lnTo>
                <a:lnTo>
                  <a:pt x="64582" y="233217"/>
                </a:lnTo>
                <a:lnTo>
                  <a:pt x="67443" y="232630"/>
                </a:lnTo>
                <a:lnTo>
                  <a:pt x="70304" y="231287"/>
                </a:lnTo>
                <a:lnTo>
                  <a:pt x="73163" y="229439"/>
                </a:lnTo>
                <a:lnTo>
                  <a:pt x="76022" y="227254"/>
                </a:lnTo>
                <a:lnTo>
                  <a:pt x="80786" y="222940"/>
                </a:lnTo>
                <a:lnTo>
                  <a:pt x="99237" y="205121"/>
                </a:lnTo>
                <a:lnTo>
                  <a:pt x="107932" y="196575"/>
                </a:lnTo>
                <a:lnTo>
                  <a:pt x="111583" y="192010"/>
                </a:lnTo>
                <a:lnTo>
                  <a:pt x="114971" y="187062"/>
                </a:lnTo>
                <a:lnTo>
                  <a:pt x="118181" y="181858"/>
                </a:lnTo>
                <a:lnTo>
                  <a:pt x="120321" y="177436"/>
                </a:lnTo>
                <a:lnTo>
                  <a:pt x="122700" y="169983"/>
                </a:lnTo>
                <a:lnTo>
                  <a:pt x="126297" y="163496"/>
                </a:lnTo>
                <a:lnTo>
                  <a:pt x="128589" y="160432"/>
                </a:lnTo>
                <a:lnTo>
                  <a:pt x="131136" y="154488"/>
                </a:lnTo>
                <a:lnTo>
                  <a:pt x="131815" y="151570"/>
                </a:lnTo>
                <a:lnTo>
                  <a:pt x="131316" y="148671"/>
                </a:lnTo>
                <a:lnTo>
                  <a:pt x="128221" y="142911"/>
                </a:lnTo>
                <a:lnTo>
                  <a:pt x="126210" y="137176"/>
                </a:lnTo>
                <a:lnTo>
                  <a:pt x="125674" y="134313"/>
                </a:lnTo>
                <a:lnTo>
                  <a:pt x="124365" y="132405"/>
                </a:lnTo>
                <a:lnTo>
                  <a:pt x="122538" y="131132"/>
                </a:lnTo>
                <a:lnTo>
                  <a:pt x="120369" y="130284"/>
                </a:lnTo>
                <a:lnTo>
                  <a:pt x="117970" y="128766"/>
                </a:lnTo>
                <a:lnTo>
                  <a:pt x="115419" y="126802"/>
                </a:lnTo>
                <a:lnTo>
                  <a:pt x="109030" y="121356"/>
                </a:lnTo>
                <a:lnTo>
                  <a:pt x="105616" y="120611"/>
                </a:lnTo>
                <a:lnTo>
                  <a:pt x="103372" y="120412"/>
                </a:lnTo>
                <a:lnTo>
                  <a:pt x="99972" y="121232"/>
                </a:lnTo>
                <a:lnTo>
                  <a:pt x="95799" y="122732"/>
                </a:lnTo>
                <a:lnTo>
                  <a:pt x="91112" y="124684"/>
                </a:lnTo>
                <a:lnTo>
                  <a:pt x="87036" y="126937"/>
                </a:lnTo>
                <a:lnTo>
                  <a:pt x="83366" y="129392"/>
                </a:lnTo>
                <a:lnTo>
                  <a:pt x="79966" y="131982"/>
                </a:lnTo>
                <a:lnTo>
                  <a:pt x="76747" y="134660"/>
                </a:lnTo>
                <a:lnTo>
                  <a:pt x="73649" y="137399"/>
                </a:lnTo>
                <a:lnTo>
                  <a:pt x="70631" y="140177"/>
                </a:lnTo>
                <a:lnTo>
                  <a:pt x="64809" y="143934"/>
                </a:lnTo>
                <a:lnTo>
                  <a:pt x="57118" y="148343"/>
                </a:lnTo>
                <a:lnTo>
                  <a:pt x="48180" y="153188"/>
                </a:lnTo>
                <a:lnTo>
                  <a:pt x="41269" y="157370"/>
                </a:lnTo>
                <a:lnTo>
                  <a:pt x="35710" y="161111"/>
                </a:lnTo>
                <a:lnTo>
                  <a:pt x="31050" y="164557"/>
                </a:lnTo>
                <a:lnTo>
                  <a:pt x="26992" y="168760"/>
                </a:lnTo>
                <a:lnTo>
                  <a:pt x="23334" y="173467"/>
                </a:lnTo>
                <a:lnTo>
                  <a:pt x="19942" y="178509"/>
                </a:lnTo>
                <a:lnTo>
                  <a:pt x="17681" y="182824"/>
                </a:lnTo>
                <a:lnTo>
                  <a:pt x="15169" y="190158"/>
                </a:lnTo>
                <a:lnTo>
                  <a:pt x="9204" y="208743"/>
                </a:lnTo>
                <a:lnTo>
                  <a:pt x="7665" y="215362"/>
                </a:lnTo>
                <a:lnTo>
                  <a:pt x="6639" y="221680"/>
                </a:lnTo>
                <a:lnTo>
                  <a:pt x="4993" y="236405"/>
                </a:lnTo>
                <a:lnTo>
                  <a:pt x="4708" y="243507"/>
                </a:lnTo>
                <a:lnTo>
                  <a:pt x="5620" y="246158"/>
                </a:lnTo>
                <a:lnTo>
                  <a:pt x="9173" y="251644"/>
                </a:lnTo>
                <a:lnTo>
                  <a:pt x="11454" y="253487"/>
                </a:lnTo>
                <a:lnTo>
                  <a:pt x="13928" y="254717"/>
                </a:lnTo>
                <a:lnTo>
                  <a:pt x="30305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25"/>
          <p:cNvSpPr/>
          <p:nvPr/>
        </p:nvSpPr>
        <p:spPr>
          <a:xfrm>
            <a:off x="7315200" y="882967"/>
            <a:ext cx="180023" cy="8574"/>
          </a:xfrm>
          <a:custGeom>
            <a:avLst/>
            <a:gdLst/>
            <a:ahLst/>
            <a:cxnLst/>
            <a:rect l="0" t="0" r="0" b="0"/>
            <a:pathLst>
              <a:path w="180023" h="8574">
                <a:moveTo>
                  <a:pt x="0" y="0"/>
                </a:moveTo>
                <a:lnTo>
                  <a:pt x="28414" y="0"/>
                </a:lnTo>
                <a:lnTo>
                  <a:pt x="38945" y="953"/>
                </a:lnTo>
                <a:lnTo>
                  <a:pt x="51681" y="2540"/>
                </a:lnTo>
                <a:lnTo>
                  <a:pt x="65886" y="4551"/>
                </a:lnTo>
                <a:lnTo>
                  <a:pt x="82024" y="5891"/>
                </a:lnTo>
                <a:lnTo>
                  <a:pt x="99450" y="6785"/>
                </a:lnTo>
                <a:lnTo>
                  <a:pt x="143132" y="8043"/>
                </a:lnTo>
                <a:lnTo>
                  <a:pt x="180022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26"/>
          <p:cNvSpPr/>
          <p:nvPr/>
        </p:nvSpPr>
        <p:spPr>
          <a:xfrm>
            <a:off x="7280909" y="977265"/>
            <a:ext cx="214314" cy="8564"/>
          </a:xfrm>
          <a:custGeom>
            <a:avLst/>
            <a:gdLst/>
            <a:ahLst/>
            <a:cxnLst/>
            <a:rect l="0" t="0" r="0" b="0"/>
            <a:pathLst>
              <a:path w="214314" h="8564">
                <a:moveTo>
                  <a:pt x="0" y="0"/>
                </a:moveTo>
                <a:lnTo>
                  <a:pt x="4551" y="4550"/>
                </a:lnTo>
                <a:lnTo>
                  <a:pt x="7797" y="5891"/>
                </a:lnTo>
                <a:lnTo>
                  <a:pt x="11866" y="6785"/>
                </a:lnTo>
                <a:lnTo>
                  <a:pt x="16483" y="7380"/>
                </a:lnTo>
                <a:lnTo>
                  <a:pt x="28134" y="7778"/>
                </a:lnTo>
                <a:lnTo>
                  <a:pt x="118934" y="8525"/>
                </a:lnTo>
                <a:lnTo>
                  <a:pt x="149541" y="8563"/>
                </a:lnTo>
                <a:lnTo>
                  <a:pt x="155892" y="7613"/>
                </a:lnTo>
                <a:lnTo>
                  <a:pt x="162031" y="6028"/>
                </a:lnTo>
                <a:lnTo>
                  <a:pt x="168028" y="4018"/>
                </a:lnTo>
                <a:lnTo>
                  <a:pt x="173932" y="2679"/>
                </a:lnTo>
                <a:lnTo>
                  <a:pt x="179772" y="1786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27"/>
          <p:cNvSpPr/>
          <p:nvPr/>
        </p:nvSpPr>
        <p:spPr>
          <a:xfrm>
            <a:off x="7700962" y="715151"/>
            <a:ext cx="68581" cy="208878"/>
          </a:xfrm>
          <a:custGeom>
            <a:avLst/>
            <a:gdLst/>
            <a:ahLst/>
            <a:cxnLst/>
            <a:rect l="0" t="0" r="0" b="0"/>
            <a:pathLst>
              <a:path w="68581" h="208878">
                <a:moveTo>
                  <a:pt x="0" y="4939"/>
                </a:moveTo>
                <a:lnTo>
                  <a:pt x="4551" y="388"/>
                </a:lnTo>
                <a:lnTo>
                  <a:pt x="5892" y="0"/>
                </a:lnTo>
                <a:lnTo>
                  <a:pt x="6785" y="693"/>
                </a:lnTo>
                <a:lnTo>
                  <a:pt x="7381" y="2108"/>
                </a:lnTo>
                <a:lnTo>
                  <a:pt x="7779" y="4957"/>
                </a:lnTo>
                <a:lnTo>
                  <a:pt x="8043" y="8761"/>
                </a:lnTo>
                <a:lnTo>
                  <a:pt x="8220" y="13202"/>
                </a:lnTo>
                <a:lnTo>
                  <a:pt x="9290" y="19020"/>
                </a:lnTo>
                <a:lnTo>
                  <a:pt x="10956" y="25756"/>
                </a:lnTo>
                <a:lnTo>
                  <a:pt x="13019" y="33104"/>
                </a:lnTo>
                <a:lnTo>
                  <a:pt x="14394" y="38956"/>
                </a:lnTo>
                <a:lnTo>
                  <a:pt x="15311" y="43809"/>
                </a:lnTo>
                <a:lnTo>
                  <a:pt x="15923" y="47997"/>
                </a:lnTo>
                <a:lnTo>
                  <a:pt x="17283" y="51742"/>
                </a:lnTo>
                <a:lnTo>
                  <a:pt x="19142" y="55191"/>
                </a:lnTo>
                <a:lnTo>
                  <a:pt x="21334" y="58442"/>
                </a:lnTo>
                <a:lnTo>
                  <a:pt x="22796" y="62515"/>
                </a:lnTo>
                <a:lnTo>
                  <a:pt x="23770" y="67136"/>
                </a:lnTo>
                <a:lnTo>
                  <a:pt x="24419" y="72121"/>
                </a:lnTo>
                <a:lnTo>
                  <a:pt x="25805" y="76397"/>
                </a:lnTo>
                <a:lnTo>
                  <a:pt x="27680" y="80200"/>
                </a:lnTo>
                <a:lnTo>
                  <a:pt x="29883" y="83688"/>
                </a:lnTo>
                <a:lnTo>
                  <a:pt x="31352" y="87918"/>
                </a:lnTo>
                <a:lnTo>
                  <a:pt x="32331" y="92643"/>
                </a:lnTo>
                <a:lnTo>
                  <a:pt x="32985" y="97698"/>
                </a:lnTo>
                <a:lnTo>
                  <a:pt x="34372" y="103926"/>
                </a:lnTo>
                <a:lnTo>
                  <a:pt x="36250" y="110935"/>
                </a:lnTo>
                <a:lnTo>
                  <a:pt x="38454" y="118465"/>
                </a:lnTo>
                <a:lnTo>
                  <a:pt x="39924" y="124438"/>
                </a:lnTo>
                <a:lnTo>
                  <a:pt x="40904" y="129372"/>
                </a:lnTo>
                <a:lnTo>
                  <a:pt x="41556" y="133614"/>
                </a:lnTo>
                <a:lnTo>
                  <a:pt x="41992" y="138347"/>
                </a:lnTo>
                <a:lnTo>
                  <a:pt x="42282" y="143408"/>
                </a:lnTo>
                <a:lnTo>
                  <a:pt x="42604" y="153158"/>
                </a:lnTo>
                <a:lnTo>
                  <a:pt x="42748" y="160666"/>
                </a:lnTo>
                <a:lnTo>
                  <a:pt x="43738" y="164002"/>
                </a:lnTo>
                <a:lnTo>
                  <a:pt x="45351" y="167178"/>
                </a:lnTo>
                <a:lnTo>
                  <a:pt x="47379" y="170248"/>
                </a:lnTo>
                <a:lnTo>
                  <a:pt x="48732" y="174200"/>
                </a:lnTo>
                <a:lnTo>
                  <a:pt x="49633" y="178740"/>
                </a:lnTo>
                <a:lnTo>
                  <a:pt x="50233" y="183671"/>
                </a:lnTo>
                <a:lnTo>
                  <a:pt x="50634" y="187911"/>
                </a:lnTo>
                <a:lnTo>
                  <a:pt x="50901" y="191690"/>
                </a:lnTo>
                <a:lnTo>
                  <a:pt x="51079" y="195162"/>
                </a:lnTo>
                <a:lnTo>
                  <a:pt x="51277" y="201560"/>
                </a:lnTo>
                <a:lnTo>
                  <a:pt x="51330" y="204599"/>
                </a:lnTo>
                <a:lnTo>
                  <a:pt x="52317" y="206626"/>
                </a:lnTo>
                <a:lnTo>
                  <a:pt x="53928" y="207977"/>
                </a:lnTo>
                <a:lnTo>
                  <a:pt x="55955" y="208877"/>
                </a:lnTo>
                <a:lnTo>
                  <a:pt x="57306" y="208525"/>
                </a:lnTo>
                <a:lnTo>
                  <a:pt x="58206" y="207338"/>
                </a:lnTo>
                <a:lnTo>
                  <a:pt x="68580" y="2021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28"/>
          <p:cNvSpPr/>
          <p:nvPr/>
        </p:nvSpPr>
        <p:spPr>
          <a:xfrm>
            <a:off x="7786687" y="685800"/>
            <a:ext cx="214314" cy="393548"/>
          </a:xfrm>
          <a:custGeom>
            <a:avLst/>
            <a:gdLst/>
            <a:ahLst/>
            <a:cxnLst/>
            <a:rect l="0" t="0" r="0" b="0"/>
            <a:pathLst>
              <a:path w="214314" h="393548">
                <a:moveTo>
                  <a:pt x="214313" y="0"/>
                </a:moveTo>
                <a:lnTo>
                  <a:pt x="214313" y="4550"/>
                </a:lnTo>
                <a:lnTo>
                  <a:pt x="213361" y="6843"/>
                </a:lnTo>
                <a:lnTo>
                  <a:pt x="207469" y="15574"/>
                </a:lnTo>
                <a:lnTo>
                  <a:pt x="202381" y="24702"/>
                </a:lnTo>
                <a:lnTo>
                  <a:pt x="199690" y="31708"/>
                </a:lnTo>
                <a:lnTo>
                  <a:pt x="196945" y="40188"/>
                </a:lnTo>
                <a:lnTo>
                  <a:pt x="194161" y="49652"/>
                </a:lnTo>
                <a:lnTo>
                  <a:pt x="188495" y="64534"/>
                </a:lnTo>
                <a:lnTo>
                  <a:pt x="172041" y="103929"/>
                </a:lnTo>
                <a:lnTo>
                  <a:pt x="159648" y="132233"/>
                </a:lnTo>
                <a:lnTo>
                  <a:pt x="155009" y="142448"/>
                </a:lnTo>
                <a:lnTo>
                  <a:pt x="147155" y="156877"/>
                </a:lnTo>
                <a:lnTo>
                  <a:pt x="110489" y="219547"/>
                </a:lnTo>
                <a:lnTo>
                  <a:pt x="105091" y="229232"/>
                </a:lnTo>
                <a:lnTo>
                  <a:pt x="94015" y="250153"/>
                </a:lnTo>
                <a:lnTo>
                  <a:pt x="88395" y="261066"/>
                </a:lnTo>
                <a:lnTo>
                  <a:pt x="80837" y="274057"/>
                </a:lnTo>
                <a:lnTo>
                  <a:pt x="62281" y="303730"/>
                </a:lnTo>
                <a:lnTo>
                  <a:pt x="54856" y="314882"/>
                </a:lnTo>
                <a:lnTo>
                  <a:pt x="48953" y="323268"/>
                </a:lnTo>
                <a:lnTo>
                  <a:pt x="44065" y="329812"/>
                </a:lnTo>
                <a:lnTo>
                  <a:pt x="39854" y="337032"/>
                </a:lnTo>
                <a:lnTo>
                  <a:pt x="36095" y="344703"/>
                </a:lnTo>
                <a:lnTo>
                  <a:pt x="32635" y="352674"/>
                </a:lnTo>
                <a:lnTo>
                  <a:pt x="26252" y="364071"/>
                </a:lnTo>
                <a:lnTo>
                  <a:pt x="20241" y="372312"/>
                </a:lnTo>
                <a:lnTo>
                  <a:pt x="14393" y="379149"/>
                </a:lnTo>
                <a:lnTo>
                  <a:pt x="12453" y="382306"/>
                </a:lnTo>
                <a:lnTo>
                  <a:pt x="10297" y="388354"/>
                </a:lnTo>
                <a:lnTo>
                  <a:pt x="8770" y="390347"/>
                </a:lnTo>
                <a:lnTo>
                  <a:pt x="6800" y="391676"/>
                </a:lnTo>
                <a:lnTo>
                  <a:pt x="2015" y="393547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29"/>
          <p:cNvSpPr/>
          <p:nvPr/>
        </p:nvSpPr>
        <p:spPr>
          <a:xfrm>
            <a:off x="7923847" y="866237"/>
            <a:ext cx="229845" cy="230209"/>
          </a:xfrm>
          <a:custGeom>
            <a:avLst/>
            <a:gdLst/>
            <a:ahLst/>
            <a:cxnLst/>
            <a:rect l="0" t="0" r="0" b="0"/>
            <a:pathLst>
              <a:path w="229845" h="230209">
                <a:moveTo>
                  <a:pt x="8572" y="25303"/>
                </a:moveTo>
                <a:lnTo>
                  <a:pt x="17675" y="16201"/>
                </a:lnTo>
                <a:lnTo>
                  <a:pt x="21308" y="13520"/>
                </a:lnTo>
                <a:lnTo>
                  <a:pt x="27885" y="10541"/>
                </a:lnTo>
                <a:lnTo>
                  <a:pt x="31925" y="8794"/>
                </a:lnTo>
                <a:lnTo>
                  <a:pt x="41493" y="4313"/>
                </a:lnTo>
                <a:lnTo>
                  <a:pt x="49570" y="2737"/>
                </a:lnTo>
                <a:lnTo>
                  <a:pt x="59716" y="1686"/>
                </a:lnTo>
                <a:lnTo>
                  <a:pt x="71244" y="986"/>
                </a:lnTo>
                <a:lnTo>
                  <a:pt x="96751" y="208"/>
                </a:lnTo>
                <a:lnTo>
                  <a:pt x="110221" y="0"/>
                </a:lnTo>
                <a:lnTo>
                  <a:pt x="121106" y="814"/>
                </a:lnTo>
                <a:lnTo>
                  <a:pt x="130267" y="2309"/>
                </a:lnTo>
                <a:lnTo>
                  <a:pt x="138280" y="4259"/>
                </a:lnTo>
                <a:lnTo>
                  <a:pt x="145527" y="5558"/>
                </a:lnTo>
                <a:lnTo>
                  <a:pt x="152263" y="6425"/>
                </a:lnTo>
                <a:lnTo>
                  <a:pt x="158659" y="7002"/>
                </a:lnTo>
                <a:lnTo>
                  <a:pt x="164828" y="8340"/>
                </a:lnTo>
                <a:lnTo>
                  <a:pt x="170845" y="10184"/>
                </a:lnTo>
                <a:lnTo>
                  <a:pt x="176762" y="12366"/>
                </a:lnTo>
                <a:lnTo>
                  <a:pt x="181659" y="13821"/>
                </a:lnTo>
                <a:lnTo>
                  <a:pt x="185876" y="14791"/>
                </a:lnTo>
                <a:lnTo>
                  <a:pt x="189640" y="15437"/>
                </a:lnTo>
                <a:lnTo>
                  <a:pt x="192149" y="16821"/>
                </a:lnTo>
                <a:lnTo>
                  <a:pt x="193822" y="18695"/>
                </a:lnTo>
                <a:lnTo>
                  <a:pt x="196633" y="23318"/>
                </a:lnTo>
                <a:lnTo>
                  <a:pt x="201057" y="28548"/>
                </a:lnTo>
                <a:lnTo>
                  <a:pt x="202618" y="31276"/>
                </a:lnTo>
                <a:lnTo>
                  <a:pt x="204352" y="36848"/>
                </a:lnTo>
                <a:lnTo>
                  <a:pt x="205124" y="42499"/>
                </a:lnTo>
                <a:lnTo>
                  <a:pt x="205328" y="45339"/>
                </a:lnTo>
                <a:lnTo>
                  <a:pt x="204514" y="48185"/>
                </a:lnTo>
                <a:lnTo>
                  <a:pt x="201067" y="53888"/>
                </a:lnTo>
                <a:lnTo>
                  <a:pt x="197862" y="56742"/>
                </a:lnTo>
                <a:lnTo>
                  <a:pt x="193821" y="59597"/>
                </a:lnTo>
                <a:lnTo>
                  <a:pt x="189222" y="62453"/>
                </a:lnTo>
                <a:lnTo>
                  <a:pt x="184250" y="66262"/>
                </a:lnTo>
                <a:lnTo>
                  <a:pt x="179032" y="70706"/>
                </a:lnTo>
                <a:lnTo>
                  <a:pt x="173647" y="75574"/>
                </a:lnTo>
                <a:lnTo>
                  <a:pt x="168152" y="79772"/>
                </a:lnTo>
                <a:lnTo>
                  <a:pt x="162584" y="83523"/>
                </a:lnTo>
                <a:lnTo>
                  <a:pt x="156966" y="86976"/>
                </a:lnTo>
                <a:lnTo>
                  <a:pt x="151318" y="90231"/>
                </a:lnTo>
                <a:lnTo>
                  <a:pt x="139960" y="96387"/>
                </a:lnTo>
                <a:lnTo>
                  <a:pt x="117145" y="108100"/>
                </a:lnTo>
                <a:lnTo>
                  <a:pt x="105723" y="113854"/>
                </a:lnTo>
                <a:lnTo>
                  <a:pt x="100961" y="115769"/>
                </a:lnTo>
                <a:lnTo>
                  <a:pt x="96835" y="117046"/>
                </a:lnTo>
                <a:lnTo>
                  <a:pt x="89710" y="118465"/>
                </a:lnTo>
                <a:lnTo>
                  <a:pt x="83368" y="119096"/>
                </a:lnTo>
                <a:lnTo>
                  <a:pt x="82249" y="119264"/>
                </a:lnTo>
                <a:lnTo>
                  <a:pt x="82455" y="119376"/>
                </a:lnTo>
                <a:lnTo>
                  <a:pt x="83545" y="119451"/>
                </a:lnTo>
                <a:lnTo>
                  <a:pt x="85225" y="118548"/>
                </a:lnTo>
                <a:lnTo>
                  <a:pt x="89630" y="115005"/>
                </a:lnTo>
                <a:lnTo>
                  <a:pt x="92138" y="113679"/>
                </a:lnTo>
                <a:lnTo>
                  <a:pt x="97466" y="112206"/>
                </a:lnTo>
                <a:lnTo>
                  <a:pt x="101173" y="111813"/>
                </a:lnTo>
                <a:lnTo>
                  <a:pt x="105548" y="111551"/>
                </a:lnTo>
                <a:lnTo>
                  <a:pt x="110370" y="111377"/>
                </a:lnTo>
                <a:lnTo>
                  <a:pt x="130810" y="111131"/>
                </a:lnTo>
                <a:lnTo>
                  <a:pt x="159514" y="111058"/>
                </a:lnTo>
                <a:lnTo>
                  <a:pt x="168255" y="112001"/>
                </a:lnTo>
                <a:lnTo>
                  <a:pt x="175988" y="113581"/>
                </a:lnTo>
                <a:lnTo>
                  <a:pt x="183048" y="115587"/>
                </a:lnTo>
                <a:lnTo>
                  <a:pt x="198513" y="120357"/>
                </a:lnTo>
                <a:lnTo>
                  <a:pt x="206637" y="122962"/>
                </a:lnTo>
                <a:lnTo>
                  <a:pt x="212054" y="125651"/>
                </a:lnTo>
                <a:lnTo>
                  <a:pt x="215663" y="128397"/>
                </a:lnTo>
                <a:lnTo>
                  <a:pt x="220627" y="134940"/>
                </a:lnTo>
                <a:lnTo>
                  <a:pt x="223285" y="139351"/>
                </a:lnTo>
                <a:lnTo>
                  <a:pt x="226010" y="144198"/>
                </a:lnTo>
                <a:lnTo>
                  <a:pt x="227825" y="150286"/>
                </a:lnTo>
                <a:lnTo>
                  <a:pt x="229036" y="157202"/>
                </a:lnTo>
                <a:lnTo>
                  <a:pt x="229844" y="164671"/>
                </a:lnTo>
                <a:lnTo>
                  <a:pt x="229428" y="170602"/>
                </a:lnTo>
                <a:lnTo>
                  <a:pt x="228200" y="175509"/>
                </a:lnTo>
                <a:lnTo>
                  <a:pt x="226429" y="179733"/>
                </a:lnTo>
                <a:lnTo>
                  <a:pt x="222390" y="184453"/>
                </a:lnTo>
                <a:lnTo>
                  <a:pt x="216839" y="189506"/>
                </a:lnTo>
                <a:lnTo>
                  <a:pt x="210282" y="194779"/>
                </a:lnTo>
                <a:lnTo>
                  <a:pt x="204006" y="198294"/>
                </a:lnTo>
                <a:lnTo>
                  <a:pt x="197916" y="200638"/>
                </a:lnTo>
                <a:lnTo>
                  <a:pt x="191952" y="202200"/>
                </a:lnTo>
                <a:lnTo>
                  <a:pt x="186070" y="204194"/>
                </a:lnTo>
                <a:lnTo>
                  <a:pt x="180245" y="206476"/>
                </a:lnTo>
                <a:lnTo>
                  <a:pt x="165834" y="212504"/>
                </a:lnTo>
                <a:lnTo>
                  <a:pt x="143554" y="221533"/>
                </a:lnTo>
                <a:lnTo>
                  <a:pt x="130945" y="224703"/>
                </a:lnTo>
                <a:lnTo>
                  <a:pt x="117776" y="226816"/>
                </a:lnTo>
                <a:lnTo>
                  <a:pt x="104235" y="228225"/>
                </a:lnTo>
                <a:lnTo>
                  <a:pt x="91398" y="229164"/>
                </a:lnTo>
                <a:lnTo>
                  <a:pt x="79030" y="229790"/>
                </a:lnTo>
                <a:lnTo>
                  <a:pt x="66974" y="230208"/>
                </a:lnTo>
                <a:lnTo>
                  <a:pt x="57031" y="229534"/>
                </a:lnTo>
                <a:lnTo>
                  <a:pt x="48498" y="228131"/>
                </a:lnTo>
                <a:lnTo>
                  <a:pt x="40904" y="226244"/>
                </a:lnTo>
                <a:lnTo>
                  <a:pt x="33937" y="224986"/>
                </a:lnTo>
                <a:lnTo>
                  <a:pt x="27387" y="224147"/>
                </a:lnTo>
                <a:lnTo>
                  <a:pt x="21116" y="223588"/>
                </a:lnTo>
                <a:lnTo>
                  <a:pt x="16934" y="222263"/>
                </a:lnTo>
                <a:lnTo>
                  <a:pt x="14147" y="220427"/>
                </a:lnTo>
                <a:lnTo>
                  <a:pt x="7684" y="213292"/>
                </a:lnTo>
                <a:lnTo>
                  <a:pt x="5122" y="210636"/>
                </a:lnTo>
                <a:lnTo>
                  <a:pt x="3416" y="207914"/>
                </a:lnTo>
                <a:lnTo>
                  <a:pt x="2277" y="205146"/>
                </a:lnTo>
                <a:lnTo>
                  <a:pt x="0" y="2053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30"/>
          <p:cNvSpPr/>
          <p:nvPr/>
        </p:nvSpPr>
        <p:spPr>
          <a:xfrm>
            <a:off x="2968942" y="1208722"/>
            <a:ext cx="68581" cy="325756"/>
          </a:xfrm>
          <a:custGeom>
            <a:avLst/>
            <a:gdLst/>
            <a:ahLst/>
            <a:cxnLst/>
            <a:rect l="0" t="0" r="0" b="0"/>
            <a:pathLst>
              <a:path w="68581" h="325756">
                <a:moveTo>
                  <a:pt x="0" y="0"/>
                </a:moveTo>
                <a:lnTo>
                  <a:pt x="0" y="13653"/>
                </a:lnTo>
                <a:lnTo>
                  <a:pt x="952" y="18627"/>
                </a:lnTo>
                <a:lnTo>
                  <a:pt x="2540" y="22895"/>
                </a:lnTo>
                <a:lnTo>
                  <a:pt x="6844" y="31131"/>
                </a:lnTo>
                <a:lnTo>
                  <a:pt x="11932" y="41141"/>
                </a:lnTo>
                <a:lnTo>
                  <a:pt x="13669" y="49335"/>
                </a:lnTo>
                <a:lnTo>
                  <a:pt x="14828" y="59560"/>
                </a:lnTo>
                <a:lnTo>
                  <a:pt x="16115" y="80764"/>
                </a:lnTo>
                <a:lnTo>
                  <a:pt x="16687" y="96537"/>
                </a:lnTo>
                <a:lnTo>
                  <a:pt x="17792" y="103411"/>
                </a:lnTo>
                <a:lnTo>
                  <a:pt x="19482" y="109898"/>
                </a:lnTo>
                <a:lnTo>
                  <a:pt x="21560" y="116128"/>
                </a:lnTo>
                <a:lnTo>
                  <a:pt x="22946" y="122186"/>
                </a:lnTo>
                <a:lnTo>
                  <a:pt x="23870" y="128130"/>
                </a:lnTo>
                <a:lnTo>
                  <a:pt x="24485" y="133997"/>
                </a:lnTo>
                <a:lnTo>
                  <a:pt x="24896" y="140767"/>
                </a:lnTo>
                <a:lnTo>
                  <a:pt x="25352" y="155908"/>
                </a:lnTo>
                <a:lnTo>
                  <a:pt x="26427" y="162994"/>
                </a:lnTo>
                <a:lnTo>
                  <a:pt x="28095" y="169622"/>
                </a:lnTo>
                <a:lnTo>
                  <a:pt x="30160" y="175947"/>
                </a:lnTo>
                <a:lnTo>
                  <a:pt x="31537" y="182068"/>
                </a:lnTo>
                <a:lnTo>
                  <a:pt x="32455" y="188053"/>
                </a:lnTo>
                <a:lnTo>
                  <a:pt x="33066" y="193949"/>
                </a:lnTo>
                <a:lnTo>
                  <a:pt x="34427" y="199784"/>
                </a:lnTo>
                <a:lnTo>
                  <a:pt x="36286" y="205580"/>
                </a:lnTo>
                <a:lnTo>
                  <a:pt x="38478" y="211348"/>
                </a:lnTo>
                <a:lnTo>
                  <a:pt x="39940" y="217099"/>
                </a:lnTo>
                <a:lnTo>
                  <a:pt x="40914" y="222838"/>
                </a:lnTo>
                <a:lnTo>
                  <a:pt x="41563" y="228568"/>
                </a:lnTo>
                <a:lnTo>
                  <a:pt x="41996" y="236199"/>
                </a:lnTo>
                <a:lnTo>
                  <a:pt x="42478" y="254837"/>
                </a:lnTo>
                <a:lnTo>
                  <a:pt x="43558" y="263237"/>
                </a:lnTo>
                <a:lnTo>
                  <a:pt x="45232" y="270741"/>
                </a:lnTo>
                <a:lnTo>
                  <a:pt x="47299" y="277649"/>
                </a:lnTo>
                <a:lnTo>
                  <a:pt x="48678" y="284159"/>
                </a:lnTo>
                <a:lnTo>
                  <a:pt x="49597" y="290405"/>
                </a:lnTo>
                <a:lnTo>
                  <a:pt x="50210" y="296473"/>
                </a:lnTo>
                <a:lnTo>
                  <a:pt x="51570" y="301471"/>
                </a:lnTo>
                <a:lnTo>
                  <a:pt x="53431" y="305756"/>
                </a:lnTo>
                <a:lnTo>
                  <a:pt x="58708" y="314925"/>
                </a:lnTo>
                <a:lnTo>
                  <a:pt x="60094" y="316630"/>
                </a:lnTo>
                <a:lnTo>
                  <a:pt x="61970" y="318719"/>
                </a:lnTo>
                <a:lnTo>
                  <a:pt x="68580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31"/>
          <p:cNvSpPr/>
          <p:nvPr/>
        </p:nvSpPr>
        <p:spPr>
          <a:xfrm>
            <a:off x="3166110" y="1208722"/>
            <a:ext cx="94298" cy="402909"/>
          </a:xfrm>
          <a:custGeom>
            <a:avLst/>
            <a:gdLst/>
            <a:ahLst/>
            <a:cxnLst/>
            <a:rect l="0" t="0" r="0" b="0"/>
            <a:pathLst>
              <a:path w="94298" h="402909">
                <a:moveTo>
                  <a:pt x="94297" y="0"/>
                </a:moveTo>
                <a:lnTo>
                  <a:pt x="94297" y="53955"/>
                </a:lnTo>
                <a:lnTo>
                  <a:pt x="92392" y="68355"/>
                </a:lnTo>
                <a:lnTo>
                  <a:pt x="89217" y="84622"/>
                </a:lnTo>
                <a:lnTo>
                  <a:pt x="70434" y="167740"/>
                </a:lnTo>
                <a:lnTo>
                  <a:pt x="66958" y="185169"/>
                </a:lnTo>
                <a:lnTo>
                  <a:pt x="64641" y="198694"/>
                </a:lnTo>
                <a:lnTo>
                  <a:pt x="63096" y="209615"/>
                </a:lnTo>
                <a:lnTo>
                  <a:pt x="61114" y="219753"/>
                </a:lnTo>
                <a:lnTo>
                  <a:pt x="58840" y="229370"/>
                </a:lnTo>
                <a:lnTo>
                  <a:pt x="56372" y="238638"/>
                </a:lnTo>
                <a:lnTo>
                  <a:pt x="52821" y="246722"/>
                </a:lnTo>
                <a:lnTo>
                  <a:pt x="48549" y="254016"/>
                </a:lnTo>
                <a:lnTo>
                  <a:pt x="43796" y="260784"/>
                </a:lnTo>
                <a:lnTo>
                  <a:pt x="40627" y="268154"/>
                </a:lnTo>
                <a:lnTo>
                  <a:pt x="38514" y="275924"/>
                </a:lnTo>
                <a:lnTo>
                  <a:pt x="37106" y="283962"/>
                </a:lnTo>
                <a:lnTo>
                  <a:pt x="35215" y="291225"/>
                </a:lnTo>
                <a:lnTo>
                  <a:pt x="33001" y="297973"/>
                </a:lnTo>
                <a:lnTo>
                  <a:pt x="13503" y="349795"/>
                </a:lnTo>
                <a:lnTo>
                  <a:pt x="9002" y="363689"/>
                </a:lnTo>
                <a:lnTo>
                  <a:pt x="6001" y="374857"/>
                </a:lnTo>
                <a:lnTo>
                  <a:pt x="0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32"/>
          <p:cNvSpPr/>
          <p:nvPr/>
        </p:nvSpPr>
        <p:spPr>
          <a:xfrm>
            <a:off x="3308121" y="1397815"/>
            <a:ext cx="286614" cy="229766"/>
          </a:xfrm>
          <a:custGeom>
            <a:avLst/>
            <a:gdLst/>
            <a:ahLst/>
            <a:cxnLst/>
            <a:rect l="0" t="0" r="0" b="0"/>
            <a:pathLst>
              <a:path w="286614" h="229766">
                <a:moveTo>
                  <a:pt x="3721" y="33792"/>
                </a:moveTo>
                <a:lnTo>
                  <a:pt x="12823" y="29241"/>
                </a:lnTo>
                <a:lnTo>
                  <a:pt x="19831" y="24467"/>
                </a:lnTo>
                <a:lnTo>
                  <a:pt x="27073" y="19170"/>
                </a:lnTo>
                <a:lnTo>
                  <a:pt x="31672" y="16424"/>
                </a:lnTo>
                <a:lnTo>
                  <a:pt x="36643" y="13641"/>
                </a:lnTo>
                <a:lnTo>
                  <a:pt x="47245" y="8008"/>
                </a:lnTo>
                <a:lnTo>
                  <a:pt x="52740" y="5173"/>
                </a:lnTo>
                <a:lnTo>
                  <a:pt x="61385" y="2023"/>
                </a:lnTo>
                <a:lnTo>
                  <a:pt x="70307" y="622"/>
                </a:lnTo>
                <a:lnTo>
                  <a:pt x="76687" y="249"/>
                </a:lnTo>
                <a:lnTo>
                  <a:pt x="83797" y="0"/>
                </a:lnTo>
                <a:lnTo>
                  <a:pt x="90442" y="786"/>
                </a:lnTo>
                <a:lnTo>
                  <a:pt x="96778" y="2263"/>
                </a:lnTo>
                <a:lnTo>
                  <a:pt x="102907" y="4200"/>
                </a:lnTo>
                <a:lnTo>
                  <a:pt x="107945" y="5492"/>
                </a:lnTo>
                <a:lnTo>
                  <a:pt x="116083" y="6927"/>
                </a:lnTo>
                <a:lnTo>
                  <a:pt x="120539" y="8262"/>
                </a:lnTo>
                <a:lnTo>
                  <a:pt x="125415" y="10104"/>
                </a:lnTo>
                <a:lnTo>
                  <a:pt x="130570" y="12285"/>
                </a:lnTo>
                <a:lnTo>
                  <a:pt x="138838" y="17249"/>
                </a:lnTo>
                <a:lnTo>
                  <a:pt x="147357" y="23645"/>
                </a:lnTo>
                <a:lnTo>
                  <a:pt x="153383" y="29304"/>
                </a:lnTo>
                <a:lnTo>
                  <a:pt x="154931" y="32705"/>
                </a:lnTo>
                <a:lnTo>
                  <a:pt x="155963" y="36877"/>
                </a:lnTo>
                <a:lnTo>
                  <a:pt x="156650" y="41564"/>
                </a:lnTo>
                <a:lnTo>
                  <a:pt x="158061" y="45641"/>
                </a:lnTo>
                <a:lnTo>
                  <a:pt x="162169" y="52711"/>
                </a:lnTo>
                <a:lnTo>
                  <a:pt x="164630" y="59028"/>
                </a:lnTo>
                <a:lnTo>
                  <a:pt x="165286" y="62046"/>
                </a:lnTo>
                <a:lnTo>
                  <a:pt x="164771" y="65963"/>
                </a:lnTo>
                <a:lnTo>
                  <a:pt x="163475" y="70479"/>
                </a:lnTo>
                <a:lnTo>
                  <a:pt x="161659" y="75395"/>
                </a:lnTo>
                <a:lnTo>
                  <a:pt x="159496" y="80577"/>
                </a:lnTo>
                <a:lnTo>
                  <a:pt x="157101" y="85937"/>
                </a:lnTo>
                <a:lnTo>
                  <a:pt x="154552" y="91416"/>
                </a:lnTo>
                <a:lnTo>
                  <a:pt x="150947" y="97925"/>
                </a:lnTo>
                <a:lnTo>
                  <a:pt x="146639" y="105123"/>
                </a:lnTo>
                <a:lnTo>
                  <a:pt x="136772" y="120740"/>
                </a:lnTo>
                <a:lnTo>
                  <a:pt x="126037" y="137205"/>
                </a:lnTo>
                <a:lnTo>
                  <a:pt x="120508" y="143692"/>
                </a:lnTo>
                <a:lnTo>
                  <a:pt x="114916" y="148968"/>
                </a:lnTo>
                <a:lnTo>
                  <a:pt x="109284" y="153439"/>
                </a:lnTo>
                <a:lnTo>
                  <a:pt x="104576" y="157372"/>
                </a:lnTo>
                <a:lnTo>
                  <a:pt x="96806" y="164281"/>
                </a:lnTo>
                <a:lnTo>
                  <a:pt x="90177" y="170527"/>
                </a:lnTo>
                <a:lnTo>
                  <a:pt x="87076" y="173526"/>
                </a:lnTo>
                <a:lnTo>
                  <a:pt x="83103" y="175526"/>
                </a:lnTo>
                <a:lnTo>
                  <a:pt x="78550" y="176859"/>
                </a:lnTo>
                <a:lnTo>
                  <a:pt x="73610" y="177747"/>
                </a:lnTo>
                <a:lnTo>
                  <a:pt x="70316" y="179292"/>
                </a:lnTo>
                <a:lnTo>
                  <a:pt x="68120" y="181275"/>
                </a:lnTo>
                <a:lnTo>
                  <a:pt x="64728" y="186017"/>
                </a:lnTo>
                <a:lnTo>
                  <a:pt x="60045" y="191300"/>
                </a:lnTo>
                <a:lnTo>
                  <a:pt x="56511" y="193090"/>
                </a:lnTo>
                <a:lnTo>
                  <a:pt x="52249" y="194283"/>
                </a:lnTo>
                <a:lnTo>
                  <a:pt x="47503" y="195079"/>
                </a:lnTo>
                <a:lnTo>
                  <a:pt x="42434" y="196562"/>
                </a:lnTo>
                <a:lnTo>
                  <a:pt x="37150" y="198502"/>
                </a:lnTo>
                <a:lnTo>
                  <a:pt x="31722" y="200749"/>
                </a:lnTo>
                <a:lnTo>
                  <a:pt x="23151" y="203245"/>
                </a:lnTo>
                <a:lnTo>
                  <a:pt x="19532" y="203911"/>
                </a:lnTo>
                <a:lnTo>
                  <a:pt x="12970" y="207190"/>
                </a:lnTo>
                <a:lnTo>
                  <a:pt x="9887" y="209398"/>
                </a:lnTo>
                <a:lnTo>
                  <a:pt x="3922" y="211852"/>
                </a:lnTo>
                <a:lnTo>
                  <a:pt x="997" y="212506"/>
                </a:lnTo>
                <a:lnTo>
                  <a:pt x="0" y="213895"/>
                </a:lnTo>
                <a:lnTo>
                  <a:pt x="288" y="215773"/>
                </a:lnTo>
                <a:lnTo>
                  <a:pt x="1432" y="217978"/>
                </a:lnTo>
                <a:lnTo>
                  <a:pt x="3147" y="219447"/>
                </a:lnTo>
                <a:lnTo>
                  <a:pt x="5244" y="220427"/>
                </a:lnTo>
                <a:lnTo>
                  <a:pt x="7594" y="221081"/>
                </a:lnTo>
                <a:lnTo>
                  <a:pt x="12018" y="221516"/>
                </a:lnTo>
                <a:lnTo>
                  <a:pt x="17825" y="221806"/>
                </a:lnTo>
                <a:lnTo>
                  <a:pt x="30944" y="222129"/>
                </a:lnTo>
                <a:lnTo>
                  <a:pt x="110752" y="222353"/>
                </a:lnTo>
                <a:lnTo>
                  <a:pt x="136035" y="223317"/>
                </a:lnTo>
                <a:lnTo>
                  <a:pt x="159558" y="224912"/>
                </a:lnTo>
                <a:lnTo>
                  <a:pt x="209280" y="229168"/>
                </a:lnTo>
                <a:lnTo>
                  <a:pt x="217913" y="229765"/>
                </a:lnTo>
                <a:lnTo>
                  <a:pt x="228430" y="229211"/>
                </a:lnTo>
                <a:lnTo>
                  <a:pt x="286613" y="2223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33"/>
          <p:cNvSpPr/>
          <p:nvPr/>
        </p:nvSpPr>
        <p:spPr>
          <a:xfrm>
            <a:off x="8027116" y="1363547"/>
            <a:ext cx="399862" cy="282005"/>
          </a:xfrm>
          <a:custGeom>
            <a:avLst/>
            <a:gdLst/>
            <a:ahLst/>
            <a:cxnLst/>
            <a:rect l="0" t="0" r="0" b="0"/>
            <a:pathLst>
              <a:path w="399862" h="282005">
                <a:moveTo>
                  <a:pt x="291066" y="33770"/>
                </a:moveTo>
                <a:lnTo>
                  <a:pt x="262696" y="5399"/>
                </a:lnTo>
                <a:lnTo>
                  <a:pt x="259770" y="3426"/>
                </a:lnTo>
                <a:lnTo>
                  <a:pt x="253979" y="1234"/>
                </a:lnTo>
                <a:lnTo>
                  <a:pt x="245691" y="260"/>
                </a:lnTo>
                <a:lnTo>
                  <a:pt x="240814" y="0"/>
                </a:lnTo>
                <a:lnTo>
                  <a:pt x="231847" y="779"/>
                </a:lnTo>
                <a:lnTo>
                  <a:pt x="220154" y="2251"/>
                </a:lnTo>
                <a:lnTo>
                  <a:pt x="206644" y="4185"/>
                </a:lnTo>
                <a:lnTo>
                  <a:pt x="193827" y="6427"/>
                </a:lnTo>
                <a:lnTo>
                  <a:pt x="181472" y="8874"/>
                </a:lnTo>
                <a:lnTo>
                  <a:pt x="169426" y="11457"/>
                </a:lnTo>
                <a:lnTo>
                  <a:pt x="159491" y="13180"/>
                </a:lnTo>
                <a:lnTo>
                  <a:pt x="150961" y="14328"/>
                </a:lnTo>
                <a:lnTo>
                  <a:pt x="143370" y="15094"/>
                </a:lnTo>
                <a:lnTo>
                  <a:pt x="135452" y="16557"/>
                </a:lnTo>
                <a:lnTo>
                  <a:pt x="127316" y="18485"/>
                </a:lnTo>
                <a:lnTo>
                  <a:pt x="119034" y="20722"/>
                </a:lnTo>
                <a:lnTo>
                  <a:pt x="107293" y="25749"/>
                </a:lnTo>
                <a:lnTo>
                  <a:pt x="97946" y="31157"/>
                </a:lnTo>
                <a:lnTo>
                  <a:pt x="87443" y="36736"/>
                </a:lnTo>
                <a:lnTo>
                  <a:pt x="70819" y="45232"/>
                </a:lnTo>
                <a:lnTo>
                  <a:pt x="58380" y="53782"/>
                </a:lnTo>
                <a:lnTo>
                  <a:pt x="49219" y="62032"/>
                </a:lnTo>
                <a:lnTo>
                  <a:pt x="32368" y="78299"/>
                </a:lnTo>
                <a:lnTo>
                  <a:pt x="29066" y="82506"/>
                </a:lnTo>
                <a:lnTo>
                  <a:pt x="25912" y="87216"/>
                </a:lnTo>
                <a:lnTo>
                  <a:pt x="22856" y="92261"/>
                </a:lnTo>
                <a:lnTo>
                  <a:pt x="16922" y="100406"/>
                </a:lnTo>
                <a:lnTo>
                  <a:pt x="14005" y="103911"/>
                </a:lnTo>
                <a:lnTo>
                  <a:pt x="12062" y="108153"/>
                </a:lnTo>
                <a:lnTo>
                  <a:pt x="10766" y="112886"/>
                </a:lnTo>
                <a:lnTo>
                  <a:pt x="9902" y="117947"/>
                </a:lnTo>
                <a:lnTo>
                  <a:pt x="6402" y="126110"/>
                </a:lnTo>
                <a:lnTo>
                  <a:pt x="4135" y="129620"/>
                </a:lnTo>
                <a:lnTo>
                  <a:pt x="2623" y="134817"/>
                </a:lnTo>
                <a:lnTo>
                  <a:pt x="1617" y="141140"/>
                </a:lnTo>
                <a:lnTo>
                  <a:pt x="945" y="148212"/>
                </a:lnTo>
                <a:lnTo>
                  <a:pt x="497" y="154832"/>
                </a:lnTo>
                <a:lnTo>
                  <a:pt x="198" y="161151"/>
                </a:lnTo>
                <a:lnTo>
                  <a:pt x="0" y="167268"/>
                </a:lnTo>
                <a:lnTo>
                  <a:pt x="1772" y="174204"/>
                </a:lnTo>
                <a:lnTo>
                  <a:pt x="4858" y="181685"/>
                </a:lnTo>
                <a:lnTo>
                  <a:pt x="8821" y="189530"/>
                </a:lnTo>
                <a:lnTo>
                  <a:pt x="11463" y="196665"/>
                </a:lnTo>
                <a:lnTo>
                  <a:pt x="13224" y="203327"/>
                </a:lnTo>
                <a:lnTo>
                  <a:pt x="14398" y="209673"/>
                </a:lnTo>
                <a:lnTo>
                  <a:pt x="16133" y="214856"/>
                </a:lnTo>
                <a:lnTo>
                  <a:pt x="20601" y="223155"/>
                </a:lnTo>
                <a:lnTo>
                  <a:pt x="28302" y="230019"/>
                </a:lnTo>
                <a:lnTo>
                  <a:pt x="38075" y="236244"/>
                </a:lnTo>
                <a:lnTo>
                  <a:pt x="48767" y="242186"/>
                </a:lnTo>
                <a:lnTo>
                  <a:pt x="55238" y="246057"/>
                </a:lnTo>
                <a:lnTo>
                  <a:pt x="70049" y="255437"/>
                </a:lnTo>
                <a:lnTo>
                  <a:pt x="77046" y="259653"/>
                </a:lnTo>
                <a:lnTo>
                  <a:pt x="83616" y="263416"/>
                </a:lnTo>
                <a:lnTo>
                  <a:pt x="95997" y="269185"/>
                </a:lnTo>
                <a:lnTo>
                  <a:pt x="107847" y="271749"/>
                </a:lnTo>
                <a:lnTo>
                  <a:pt x="114628" y="272432"/>
                </a:lnTo>
                <a:lnTo>
                  <a:pt x="122006" y="272888"/>
                </a:lnTo>
                <a:lnTo>
                  <a:pt x="129781" y="273192"/>
                </a:lnTo>
                <a:lnTo>
                  <a:pt x="136871" y="274347"/>
                </a:lnTo>
                <a:lnTo>
                  <a:pt x="143501" y="276070"/>
                </a:lnTo>
                <a:lnTo>
                  <a:pt x="149828" y="278171"/>
                </a:lnTo>
                <a:lnTo>
                  <a:pt x="157854" y="279571"/>
                </a:lnTo>
                <a:lnTo>
                  <a:pt x="167016" y="280505"/>
                </a:lnTo>
                <a:lnTo>
                  <a:pt x="176933" y="281127"/>
                </a:lnTo>
                <a:lnTo>
                  <a:pt x="195574" y="281819"/>
                </a:lnTo>
                <a:lnTo>
                  <a:pt x="204545" y="282004"/>
                </a:lnTo>
                <a:lnTo>
                  <a:pt x="211478" y="281174"/>
                </a:lnTo>
                <a:lnTo>
                  <a:pt x="226739" y="276408"/>
                </a:lnTo>
                <a:lnTo>
                  <a:pt x="237394" y="274959"/>
                </a:lnTo>
                <a:lnTo>
                  <a:pt x="244806" y="272668"/>
                </a:lnTo>
                <a:lnTo>
                  <a:pt x="253559" y="269235"/>
                </a:lnTo>
                <a:lnTo>
                  <a:pt x="263205" y="265042"/>
                </a:lnTo>
                <a:lnTo>
                  <a:pt x="284081" y="255303"/>
                </a:lnTo>
                <a:lnTo>
                  <a:pt x="294982" y="250038"/>
                </a:lnTo>
                <a:lnTo>
                  <a:pt x="306059" y="243671"/>
                </a:lnTo>
                <a:lnTo>
                  <a:pt x="317253" y="236569"/>
                </a:lnTo>
                <a:lnTo>
                  <a:pt x="328528" y="228977"/>
                </a:lnTo>
                <a:lnTo>
                  <a:pt x="336995" y="222963"/>
                </a:lnTo>
                <a:lnTo>
                  <a:pt x="343593" y="218001"/>
                </a:lnTo>
                <a:lnTo>
                  <a:pt x="348944" y="213741"/>
                </a:lnTo>
                <a:lnTo>
                  <a:pt x="353463" y="208996"/>
                </a:lnTo>
                <a:lnTo>
                  <a:pt x="357430" y="203927"/>
                </a:lnTo>
                <a:lnTo>
                  <a:pt x="361027" y="198643"/>
                </a:lnTo>
                <a:lnTo>
                  <a:pt x="370102" y="190232"/>
                </a:lnTo>
                <a:lnTo>
                  <a:pt x="375189" y="186656"/>
                </a:lnTo>
                <a:lnTo>
                  <a:pt x="378581" y="182366"/>
                </a:lnTo>
                <a:lnTo>
                  <a:pt x="380842" y="177602"/>
                </a:lnTo>
                <a:lnTo>
                  <a:pt x="382348" y="172520"/>
                </a:lnTo>
                <a:lnTo>
                  <a:pt x="393572" y="138064"/>
                </a:lnTo>
                <a:lnTo>
                  <a:pt x="396551" y="126159"/>
                </a:lnTo>
                <a:lnTo>
                  <a:pt x="398537" y="115365"/>
                </a:lnTo>
                <a:lnTo>
                  <a:pt x="399861" y="105312"/>
                </a:lnTo>
                <a:lnTo>
                  <a:pt x="398839" y="95752"/>
                </a:lnTo>
                <a:lnTo>
                  <a:pt x="396252" y="86521"/>
                </a:lnTo>
                <a:lnTo>
                  <a:pt x="392623" y="77510"/>
                </a:lnTo>
                <a:lnTo>
                  <a:pt x="388298" y="68645"/>
                </a:lnTo>
                <a:lnTo>
                  <a:pt x="383510" y="59878"/>
                </a:lnTo>
                <a:lnTo>
                  <a:pt x="378413" y="51175"/>
                </a:lnTo>
                <a:lnTo>
                  <a:pt x="374062" y="44421"/>
                </a:lnTo>
                <a:lnTo>
                  <a:pt x="370209" y="38966"/>
                </a:lnTo>
                <a:lnTo>
                  <a:pt x="366689" y="34376"/>
                </a:lnTo>
                <a:lnTo>
                  <a:pt x="357696" y="26737"/>
                </a:lnTo>
                <a:lnTo>
                  <a:pt x="347349" y="20167"/>
                </a:lnTo>
                <a:lnTo>
                  <a:pt x="336401" y="14072"/>
                </a:lnTo>
                <a:lnTo>
                  <a:pt x="325185" y="10728"/>
                </a:lnTo>
                <a:lnTo>
                  <a:pt x="312897" y="8289"/>
                </a:lnTo>
                <a:lnTo>
                  <a:pt x="305620" y="6305"/>
                </a:lnTo>
                <a:lnTo>
                  <a:pt x="297912" y="4030"/>
                </a:lnTo>
                <a:lnTo>
                  <a:pt x="288963" y="2513"/>
                </a:lnTo>
                <a:lnTo>
                  <a:pt x="279186" y="1502"/>
                </a:lnTo>
                <a:lnTo>
                  <a:pt x="268859" y="828"/>
                </a:lnTo>
                <a:lnTo>
                  <a:pt x="258164" y="1331"/>
                </a:lnTo>
                <a:lnTo>
                  <a:pt x="247224" y="2619"/>
                </a:lnTo>
                <a:lnTo>
                  <a:pt x="236120" y="4430"/>
                </a:lnTo>
                <a:lnTo>
                  <a:pt x="227766" y="6590"/>
                </a:lnTo>
                <a:lnTo>
                  <a:pt x="215942" y="11530"/>
                </a:lnTo>
                <a:lnTo>
                  <a:pt x="209551" y="14181"/>
                </a:lnTo>
                <a:lnTo>
                  <a:pt x="202433" y="16901"/>
                </a:lnTo>
                <a:lnTo>
                  <a:pt x="179624" y="25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34"/>
          <p:cNvSpPr/>
          <p:nvPr/>
        </p:nvSpPr>
        <p:spPr>
          <a:xfrm>
            <a:off x="3037522" y="2023110"/>
            <a:ext cx="68581" cy="308611"/>
          </a:xfrm>
          <a:custGeom>
            <a:avLst/>
            <a:gdLst/>
            <a:ahLst/>
            <a:cxnLst/>
            <a:rect l="0" t="0" r="0" b="0"/>
            <a:pathLst>
              <a:path w="68581" h="308611">
                <a:moveTo>
                  <a:pt x="0" y="0"/>
                </a:moveTo>
                <a:lnTo>
                  <a:pt x="0" y="37087"/>
                </a:lnTo>
                <a:lnTo>
                  <a:pt x="953" y="40917"/>
                </a:lnTo>
                <a:lnTo>
                  <a:pt x="2540" y="45375"/>
                </a:lnTo>
                <a:lnTo>
                  <a:pt x="4551" y="50252"/>
                </a:lnTo>
                <a:lnTo>
                  <a:pt x="5891" y="54456"/>
                </a:lnTo>
                <a:lnTo>
                  <a:pt x="7381" y="61668"/>
                </a:lnTo>
                <a:lnTo>
                  <a:pt x="8731" y="65877"/>
                </a:lnTo>
                <a:lnTo>
                  <a:pt x="10583" y="70587"/>
                </a:lnTo>
                <a:lnTo>
                  <a:pt x="12770" y="75633"/>
                </a:lnTo>
                <a:lnTo>
                  <a:pt x="14228" y="80902"/>
                </a:lnTo>
                <a:lnTo>
                  <a:pt x="15201" y="86320"/>
                </a:lnTo>
                <a:lnTo>
                  <a:pt x="15849" y="91836"/>
                </a:lnTo>
                <a:lnTo>
                  <a:pt x="17233" y="97419"/>
                </a:lnTo>
                <a:lnTo>
                  <a:pt x="19109" y="103046"/>
                </a:lnTo>
                <a:lnTo>
                  <a:pt x="21312" y="108702"/>
                </a:lnTo>
                <a:lnTo>
                  <a:pt x="26300" y="122607"/>
                </a:lnTo>
                <a:lnTo>
                  <a:pt x="28963" y="130315"/>
                </a:lnTo>
                <a:lnTo>
                  <a:pt x="31691" y="145932"/>
                </a:lnTo>
                <a:lnTo>
                  <a:pt x="34462" y="166820"/>
                </a:lnTo>
                <a:lnTo>
                  <a:pt x="39129" y="209397"/>
                </a:lnTo>
                <a:lnTo>
                  <a:pt x="40374" y="223418"/>
                </a:lnTo>
                <a:lnTo>
                  <a:pt x="41203" y="234670"/>
                </a:lnTo>
                <a:lnTo>
                  <a:pt x="42709" y="243124"/>
                </a:lnTo>
                <a:lnTo>
                  <a:pt x="44665" y="249713"/>
                </a:lnTo>
                <a:lnTo>
                  <a:pt x="46922" y="255057"/>
                </a:lnTo>
                <a:lnTo>
                  <a:pt x="48426" y="260525"/>
                </a:lnTo>
                <a:lnTo>
                  <a:pt x="49429" y="266076"/>
                </a:lnTo>
                <a:lnTo>
                  <a:pt x="50098" y="271681"/>
                </a:lnTo>
                <a:lnTo>
                  <a:pt x="51496" y="276371"/>
                </a:lnTo>
                <a:lnTo>
                  <a:pt x="53381" y="280450"/>
                </a:lnTo>
                <a:lnTo>
                  <a:pt x="55589" y="284121"/>
                </a:lnTo>
                <a:lnTo>
                  <a:pt x="57062" y="287522"/>
                </a:lnTo>
                <a:lnTo>
                  <a:pt x="58698" y="293840"/>
                </a:lnTo>
                <a:lnTo>
                  <a:pt x="60087" y="295905"/>
                </a:lnTo>
                <a:lnTo>
                  <a:pt x="61966" y="297283"/>
                </a:lnTo>
                <a:lnTo>
                  <a:pt x="6858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35"/>
          <p:cNvSpPr/>
          <p:nvPr/>
        </p:nvSpPr>
        <p:spPr>
          <a:xfrm>
            <a:off x="3106102" y="2048827"/>
            <a:ext cx="231458" cy="514351"/>
          </a:xfrm>
          <a:custGeom>
            <a:avLst/>
            <a:gdLst/>
            <a:ahLst/>
            <a:cxnLst/>
            <a:rect l="0" t="0" r="0" b="0"/>
            <a:pathLst>
              <a:path w="231458" h="514351">
                <a:moveTo>
                  <a:pt x="231457" y="0"/>
                </a:moveTo>
                <a:lnTo>
                  <a:pt x="210424" y="63100"/>
                </a:lnTo>
                <a:lnTo>
                  <a:pt x="205053" y="78262"/>
                </a:lnTo>
                <a:lnTo>
                  <a:pt x="200519" y="90275"/>
                </a:lnTo>
                <a:lnTo>
                  <a:pt x="196544" y="100188"/>
                </a:lnTo>
                <a:lnTo>
                  <a:pt x="189588" y="118823"/>
                </a:lnTo>
                <a:lnTo>
                  <a:pt x="177361" y="154070"/>
                </a:lnTo>
                <a:lnTo>
                  <a:pt x="170628" y="168435"/>
                </a:lnTo>
                <a:lnTo>
                  <a:pt x="161378" y="186585"/>
                </a:lnTo>
                <a:lnTo>
                  <a:pt x="150447" y="207258"/>
                </a:lnTo>
                <a:lnTo>
                  <a:pt x="142208" y="224849"/>
                </a:lnTo>
                <a:lnTo>
                  <a:pt x="135763" y="240387"/>
                </a:lnTo>
                <a:lnTo>
                  <a:pt x="130514" y="254556"/>
                </a:lnTo>
                <a:lnTo>
                  <a:pt x="124157" y="269716"/>
                </a:lnTo>
                <a:lnTo>
                  <a:pt x="117061" y="285538"/>
                </a:lnTo>
                <a:lnTo>
                  <a:pt x="109473" y="301802"/>
                </a:lnTo>
                <a:lnTo>
                  <a:pt x="103462" y="315501"/>
                </a:lnTo>
                <a:lnTo>
                  <a:pt x="98502" y="327492"/>
                </a:lnTo>
                <a:lnTo>
                  <a:pt x="94243" y="338343"/>
                </a:lnTo>
                <a:lnTo>
                  <a:pt x="88546" y="351292"/>
                </a:lnTo>
                <a:lnTo>
                  <a:pt x="74596" y="380920"/>
                </a:lnTo>
                <a:lnTo>
                  <a:pt x="34595" y="462184"/>
                </a:lnTo>
                <a:lnTo>
                  <a:pt x="30683" y="469095"/>
                </a:lnTo>
                <a:lnTo>
                  <a:pt x="23797" y="479315"/>
                </a:lnTo>
                <a:lnTo>
                  <a:pt x="20101" y="487031"/>
                </a:lnTo>
                <a:lnTo>
                  <a:pt x="19116" y="490423"/>
                </a:lnTo>
                <a:lnTo>
                  <a:pt x="15481" y="496731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36"/>
          <p:cNvSpPr/>
          <p:nvPr/>
        </p:nvSpPr>
        <p:spPr>
          <a:xfrm>
            <a:off x="3328987" y="2280298"/>
            <a:ext cx="289645" cy="265691"/>
          </a:xfrm>
          <a:custGeom>
            <a:avLst/>
            <a:gdLst/>
            <a:ahLst/>
            <a:cxnLst/>
            <a:rect l="0" t="0" r="0" b="0"/>
            <a:pathLst>
              <a:path w="289645" h="265691">
                <a:moveTo>
                  <a:pt x="0" y="34277"/>
                </a:moveTo>
                <a:lnTo>
                  <a:pt x="13652" y="25175"/>
                </a:lnTo>
                <a:lnTo>
                  <a:pt x="18627" y="21541"/>
                </a:lnTo>
                <a:lnTo>
                  <a:pt x="26693" y="14964"/>
                </a:lnTo>
                <a:lnTo>
                  <a:pt x="31131" y="11877"/>
                </a:lnTo>
                <a:lnTo>
                  <a:pt x="35994" y="8866"/>
                </a:lnTo>
                <a:lnTo>
                  <a:pt x="41141" y="5906"/>
                </a:lnTo>
                <a:lnTo>
                  <a:pt x="46477" y="3933"/>
                </a:lnTo>
                <a:lnTo>
                  <a:pt x="51940" y="2618"/>
                </a:lnTo>
                <a:lnTo>
                  <a:pt x="57486" y="1741"/>
                </a:lnTo>
                <a:lnTo>
                  <a:pt x="63089" y="1156"/>
                </a:lnTo>
                <a:lnTo>
                  <a:pt x="68730" y="766"/>
                </a:lnTo>
                <a:lnTo>
                  <a:pt x="74395" y="506"/>
                </a:lnTo>
                <a:lnTo>
                  <a:pt x="90849" y="218"/>
                </a:lnTo>
                <a:lnTo>
                  <a:pt x="151273" y="0"/>
                </a:lnTo>
                <a:lnTo>
                  <a:pt x="158951" y="948"/>
                </a:lnTo>
                <a:lnTo>
                  <a:pt x="165022" y="2533"/>
                </a:lnTo>
                <a:lnTo>
                  <a:pt x="170023" y="4541"/>
                </a:lnTo>
                <a:lnTo>
                  <a:pt x="176213" y="7786"/>
                </a:lnTo>
                <a:lnTo>
                  <a:pt x="183198" y="11853"/>
                </a:lnTo>
                <a:lnTo>
                  <a:pt x="190712" y="16470"/>
                </a:lnTo>
                <a:lnTo>
                  <a:pt x="195721" y="20501"/>
                </a:lnTo>
                <a:lnTo>
                  <a:pt x="199061" y="24140"/>
                </a:lnTo>
                <a:lnTo>
                  <a:pt x="203724" y="30724"/>
                </a:lnTo>
                <a:lnTo>
                  <a:pt x="208971" y="36825"/>
                </a:lnTo>
                <a:lnTo>
                  <a:pt x="210752" y="39786"/>
                </a:lnTo>
                <a:lnTo>
                  <a:pt x="212730" y="45615"/>
                </a:lnTo>
                <a:lnTo>
                  <a:pt x="213258" y="49456"/>
                </a:lnTo>
                <a:lnTo>
                  <a:pt x="213609" y="53921"/>
                </a:lnTo>
                <a:lnTo>
                  <a:pt x="213844" y="58803"/>
                </a:lnTo>
                <a:lnTo>
                  <a:pt x="213047" y="63010"/>
                </a:lnTo>
                <a:lnTo>
                  <a:pt x="209623" y="70224"/>
                </a:lnTo>
                <a:lnTo>
                  <a:pt x="202386" y="76606"/>
                </a:lnTo>
                <a:lnTo>
                  <a:pt x="197789" y="79641"/>
                </a:lnTo>
                <a:lnTo>
                  <a:pt x="191867" y="84522"/>
                </a:lnTo>
                <a:lnTo>
                  <a:pt x="185061" y="90634"/>
                </a:lnTo>
                <a:lnTo>
                  <a:pt x="177667" y="97565"/>
                </a:lnTo>
                <a:lnTo>
                  <a:pt x="169879" y="103139"/>
                </a:lnTo>
                <a:lnTo>
                  <a:pt x="161830" y="107807"/>
                </a:lnTo>
                <a:lnTo>
                  <a:pt x="114741" y="131220"/>
                </a:lnTo>
                <a:lnTo>
                  <a:pt x="108879" y="133195"/>
                </a:lnTo>
                <a:lnTo>
                  <a:pt x="103066" y="134512"/>
                </a:lnTo>
                <a:lnTo>
                  <a:pt x="97286" y="135390"/>
                </a:lnTo>
                <a:lnTo>
                  <a:pt x="90574" y="136928"/>
                </a:lnTo>
                <a:lnTo>
                  <a:pt x="83243" y="138906"/>
                </a:lnTo>
                <a:lnTo>
                  <a:pt x="75498" y="141177"/>
                </a:lnTo>
                <a:lnTo>
                  <a:pt x="71287" y="141739"/>
                </a:lnTo>
                <a:lnTo>
                  <a:pt x="69432" y="141160"/>
                </a:lnTo>
                <a:lnTo>
                  <a:pt x="69148" y="139823"/>
                </a:lnTo>
                <a:lnTo>
                  <a:pt x="69911" y="138930"/>
                </a:lnTo>
                <a:lnTo>
                  <a:pt x="71372" y="138336"/>
                </a:lnTo>
                <a:lnTo>
                  <a:pt x="80299" y="136723"/>
                </a:lnTo>
                <a:lnTo>
                  <a:pt x="103316" y="132831"/>
                </a:lnTo>
                <a:lnTo>
                  <a:pt x="115550" y="131412"/>
                </a:lnTo>
                <a:lnTo>
                  <a:pt x="127515" y="130466"/>
                </a:lnTo>
                <a:lnTo>
                  <a:pt x="149066" y="129415"/>
                </a:lnTo>
                <a:lnTo>
                  <a:pt x="164994" y="128948"/>
                </a:lnTo>
                <a:lnTo>
                  <a:pt x="209948" y="128607"/>
                </a:lnTo>
                <a:lnTo>
                  <a:pt x="217117" y="129549"/>
                </a:lnTo>
                <a:lnTo>
                  <a:pt x="224755" y="131129"/>
                </a:lnTo>
                <a:lnTo>
                  <a:pt x="232704" y="133135"/>
                </a:lnTo>
                <a:lnTo>
                  <a:pt x="238956" y="135425"/>
                </a:lnTo>
                <a:lnTo>
                  <a:pt x="244077" y="137904"/>
                </a:lnTo>
                <a:lnTo>
                  <a:pt x="248443" y="140509"/>
                </a:lnTo>
                <a:lnTo>
                  <a:pt x="253259" y="143198"/>
                </a:lnTo>
                <a:lnTo>
                  <a:pt x="263689" y="148726"/>
                </a:lnTo>
                <a:lnTo>
                  <a:pt x="272135" y="154358"/>
                </a:lnTo>
                <a:lnTo>
                  <a:pt x="275721" y="157193"/>
                </a:lnTo>
                <a:lnTo>
                  <a:pt x="282245" y="165424"/>
                </a:lnTo>
                <a:lnTo>
                  <a:pt x="285319" y="170285"/>
                </a:lnTo>
                <a:lnTo>
                  <a:pt x="287367" y="175432"/>
                </a:lnTo>
                <a:lnTo>
                  <a:pt x="288733" y="180767"/>
                </a:lnTo>
                <a:lnTo>
                  <a:pt x="289644" y="186230"/>
                </a:lnTo>
                <a:lnTo>
                  <a:pt x="288346" y="192729"/>
                </a:lnTo>
                <a:lnTo>
                  <a:pt x="285576" y="199919"/>
                </a:lnTo>
                <a:lnTo>
                  <a:pt x="281823" y="207570"/>
                </a:lnTo>
                <a:lnTo>
                  <a:pt x="278370" y="213623"/>
                </a:lnTo>
                <a:lnTo>
                  <a:pt x="275115" y="218611"/>
                </a:lnTo>
                <a:lnTo>
                  <a:pt x="271992" y="222889"/>
                </a:lnTo>
                <a:lnTo>
                  <a:pt x="263443" y="230182"/>
                </a:lnTo>
                <a:lnTo>
                  <a:pt x="258496" y="233460"/>
                </a:lnTo>
                <a:lnTo>
                  <a:pt x="252341" y="236598"/>
                </a:lnTo>
                <a:lnTo>
                  <a:pt x="245380" y="239642"/>
                </a:lnTo>
                <a:lnTo>
                  <a:pt x="237882" y="242625"/>
                </a:lnTo>
                <a:lnTo>
                  <a:pt x="230978" y="245565"/>
                </a:lnTo>
                <a:lnTo>
                  <a:pt x="218227" y="251373"/>
                </a:lnTo>
                <a:lnTo>
                  <a:pt x="211207" y="254255"/>
                </a:lnTo>
                <a:lnTo>
                  <a:pt x="203670" y="257129"/>
                </a:lnTo>
                <a:lnTo>
                  <a:pt x="195787" y="259997"/>
                </a:lnTo>
                <a:lnTo>
                  <a:pt x="187675" y="261910"/>
                </a:lnTo>
                <a:lnTo>
                  <a:pt x="179409" y="263184"/>
                </a:lnTo>
                <a:lnTo>
                  <a:pt x="171041" y="264034"/>
                </a:lnTo>
                <a:lnTo>
                  <a:pt x="162605" y="264601"/>
                </a:lnTo>
                <a:lnTo>
                  <a:pt x="154124" y="264979"/>
                </a:lnTo>
                <a:lnTo>
                  <a:pt x="131073" y="265510"/>
                </a:lnTo>
                <a:lnTo>
                  <a:pt x="101668" y="265690"/>
                </a:lnTo>
                <a:lnTo>
                  <a:pt x="94448" y="264752"/>
                </a:lnTo>
                <a:lnTo>
                  <a:pt x="87731" y="263174"/>
                </a:lnTo>
                <a:lnTo>
                  <a:pt x="81347" y="261170"/>
                </a:lnTo>
                <a:lnTo>
                  <a:pt x="75186" y="259834"/>
                </a:lnTo>
                <a:lnTo>
                  <a:pt x="69174" y="258943"/>
                </a:lnTo>
                <a:lnTo>
                  <a:pt x="63261" y="258349"/>
                </a:lnTo>
                <a:lnTo>
                  <a:pt x="58367" y="257001"/>
                </a:lnTo>
                <a:lnTo>
                  <a:pt x="50388" y="252963"/>
                </a:lnTo>
                <a:lnTo>
                  <a:pt x="43667" y="247993"/>
                </a:lnTo>
                <a:lnTo>
                  <a:pt x="40541" y="245334"/>
                </a:lnTo>
                <a:lnTo>
                  <a:pt x="36553" y="243562"/>
                </a:lnTo>
                <a:lnTo>
                  <a:pt x="31988" y="242380"/>
                </a:lnTo>
                <a:lnTo>
                  <a:pt x="27041" y="241592"/>
                </a:lnTo>
                <a:lnTo>
                  <a:pt x="19003" y="238177"/>
                </a:lnTo>
                <a:lnTo>
                  <a:pt x="10633" y="232774"/>
                </a:lnTo>
                <a:lnTo>
                  <a:pt x="6948" y="229495"/>
                </a:lnTo>
                <a:lnTo>
                  <a:pt x="0" y="2228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37"/>
          <p:cNvSpPr/>
          <p:nvPr/>
        </p:nvSpPr>
        <p:spPr>
          <a:xfrm>
            <a:off x="7290343" y="2083117"/>
            <a:ext cx="194580" cy="308611"/>
          </a:xfrm>
          <a:custGeom>
            <a:avLst/>
            <a:gdLst/>
            <a:ahLst/>
            <a:cxnLst/>
            <a:rect l="0" t="0" r="0" b="0"/>
            <a:pathLst>
              <a:path w="194580" h="308611">
                <a:moveTo>
                  <a:pt x="119154" y="0"/>
                </a:moveTo>
                <a:lnTo>
                  <a:pt x="105501" y="4551"/>
                </a:lnTo>
                <a:lnTo>
                  <a:pt x="100527" y="6844"/>
                </a:lnTo>
                <a:lnTo>
                  <a:pt x="96259" y="9325"/>
                </a:lnTo>
                <a:lnTo>
                  <a:pt x="92461" y="11932"/>
                </a:lnTo>
                <a:lnTo>
                  <a:pt x="88023" y="15575"/>
                </a:lnTo>
                <a:lnTo>
                  <a:pt x="83161" y="19908"/>
                </a:lnTo>
                <a:lnTo>
                  <a:pt x="78013" y="24702"/>
                </a:lnTo>
                <a:lnTo>
                  <a:pt x="57117" y="45102"/>
                </a:lnTo>
                <a:lnTo>
                  <a:pt x="51126" y="51975"/>
                </a:lnTo>
                <a:lnTo>
                  <a:pt x="46179" y="58463"/>
                </a:lnTo>
                <a:lnTo>
                  <a:pt x="41930" y="64693"/>
                </a:lnTo>
                <a:lnTo>
                  <a:pt x="38144" y="70751"/>
                </a:lnTo>
                <a:lnTo>
                  <a:pt x="34667" y="76695"/>
                </a:lnTo>
                <a:lnTo>
                  <a:pt x="31397" y="82562"/>
                </a:lnTo>
                <a:lnTo>
                  <a:pt x="25223" y="94162"/>
                </a:lnTo>
                <a:lnTo>
                  <a:pt x="22243" y="99922"/>
                </a:lnTo>
                <a:lnTo>
                  <a:pt x="18351" y="109477"/>
                </a:lnTo>
                <a:lnTo>
                  <a:pt x="13853" y="121562"/>
                </a:lnTo>
                <a:lnTo>
                  <a:pt x="8948" y="135334"/>
                </a:lnTo>
                <a:lnTo>
                  <a:pt x="5679" y="148325"/>
                </a:lnTo>
                <a:lnTo>
                  <a:pt x="3499" y="160796"/>
                </a:lnTo>
                <a:lnTo>
                  <a:pt x="1077" y="181955"/>
                </a:lnTo>
                <a:lnTo>
                  <a:pt x="431" y="188931"/>
                </a:lnTo>
                <a:lnTo>
                  <a:pt x="0" y="194534"/>
                </a:lnTo>
                <a:lnTo>
                  <a:pt x="666" y="200174"/>
                </a:lnTo>
                <a:lnTo>
                  <a:pt x="2062" y="205839"/>
                </a:lnTo>
                <a:lnTo>
                  <a:pt x="3945" y="211521"/>
                </a:lnTo>
                <a:lnTo>
                  <a:pt x="6153" y="217214"/>
                </a:lnTo>
                <a:lnTo>
                  <a:pt x="8578" y="222915"/>
                </a:lnTo>
                <a:lnTo>
                  <a:pt x="11146" y="228620"/>
                </a:lnTo>
                <a:lnTo>
                  <a:pt x="14764" y="234328"/>
                </a:lnTo>
                <a:lnTo>
                  <a:pt x="19081" y="240039"/>
                </a:lnTo>
                <a:lnTo>
                  <a:pt x="23864" y="245751"/>
                </a:lnTo>
                <a:lnTo>
                  <a:pt x="28957" y="250512"/>
                </a:lnTo>
                <a:lnTo>
                  <a:pt x="34257" y="254638"/>
                </a:lnTo>
                <a:lnTo>
                  <a:pt x="61004" y="272655"/>
                </a:lnTo>
                <a:lnTo>
                  <a:pt x="68005" y="276067"/>
                </a:lnTo>
                <a:lnTo>
                  <a:pt x="74577" y="278342"/>
                </a:lnTo>
                <a:lnTo>
                  <a:pt x="80863" y="279859"/>
                </a:lnTo>
                <a:lnTo>
                  <a:pt x="86007" y="280870"/>
                </a:lnTo>
                <a:lnTo>
                  <a:pt x="90389" y="281544"/>
                </a:lnTo>
                <a:lnTo>
                  <a:pt x="94262" y="281994"/>
                </a:lnTo>
                <a:lnTo>
                  <a:pt x="100654" y="282293"/>
                </a:lnTo>
                <a:lnTo>
                  <a:pt x="117917" y="282626"/>
                </a:lnTo>
                <a:lnTo>
                  <a:pt x="124997" y="281762"/>
                </a:lnTo>
                <a:lnTo>
                  <a:pt x="130669" y="280234"/>
                </a:lnTo>
                <a:lnTo>
                  <a:pt x="135404" y="278263"/>
                </a:lnTo>
                <a:lnTo>
                  <a:pt x="139512" y="275996"/>
                </a:lnTo>
                <a:lnTo>
                  <a:pt x="143204" y="273532"/>
                </a:lnTo>
                <a:lnTo>
                  <a:pt x="146617" y="270937"/>
                </a:lnTo>
                <a:lnTo>
                  <a:pt x="150798" y="268255"/>
                </a:lnTo>
                <a:lnTo>
                  <a:pt x="155490" y="265514"/>
                </a:lnTo>
                <a:lnTo>
                  <a:pt x="160523" y="262734"/>
                </a:lnTo>
                <a:lnTo>
                  <a:pt x="164830" y="259929"/>
                </a:lnTo>
                <a:lnTo>
                  <a:pt x="168655" y="257106"/>
                </a:lnTo>
                <a:lnTo>
                  <a:pt x="172157" y="254271"/>
                </a:lnTo>
                <a:lnTo>
                  <a:pt x="175444" y="249524"/>
                </a:lnTo>
                <a:lnTo>
                  <a:pt x="178589" y="243502"/>
                </a:lnTo>
                <a:lnTo>
                  <a:pt x="181637" y="236630"/>
                </a:lnTo>
                <a:lnTo>
                  <a:pt x="184622" y="231096"/>
                </a:lnTo>
                <a:lnTo>
                  <a:pt x="190479" y="222407"/>
                </a:lnTo>
                <a:lnTo>
                  <a:pt x="193717" y="215370"/>
                </a:lnTo>
                <a:lnTo>
                  <a:pt x="194579" y="212160"/>
                </a:lnTo>
                <a:lnTo>
                  <a:pt x="194203" y="208115"/>
                </a:lnTo>
                <a:lnTo>
                  <a:pt x="191244" y="198541"/>
                </a:lnTo>
                <a:lnTo>
                  <a:pt x="186754" y="190475"/>
                </a:lnTo>
                <a:lnTo>
                  <a:pt x="184224" y="186991"/>
                </a:lnTo>
                <a:lnTo>
                  <a:pt x="180631" y="184668"/>
                </a:lnTo>
                <a:lnTo>
                  <a:pt x="176332" y="183120"/>
                </a:lnTo>
                <a:lnTo>
                  <a:pt x="171560" y="182087"/>
                </a:lnTo>
                <a:lnTo>
                  <a:pt x="167426" y="181399"/>
                </a:lnTo>
                <a:lnTo>
                  <a:pt x="163718" y="180940"/>
                </a:lnTo>
                <a:lnTo>
                  <a:pt x="160293" y="180634"/>
                </a:lnTo>
                <a:lnTo>
                  <a:pt x="155153" y="182335"/>
                </a:lnTo>
                <a:lnTo>
                  <a:pt x="148868" y="185374"/>
                </a:lnTo>
                <a:lnTo>
                  <a:pt x="141821" y="189306"/>
                </a:lnTo>
                <a:lnTo>
                  <a:pt x="134266" y="194784"/>
                </a:lnTo>
                <a:lnTo>
                  <a:pt x="126371" y="201293"/>
                </a:lnTo>
                <a:lnTo>
                  <a:pt x="118251" y="208491"/>
                </a:lnTo>
                <a:lnTo>
                  <a:pt x="104148" y="221568"/>
                </a:lnTo>
                <a:lnTo>
                  <a:pt x="84123" y="240934"/>
                </a:lnTo>
                <a:lnTo>
                  <a:pt x="80559" y="245395"/>
                </a:lnTo>
                <a:lnTo>
                  <a:pt x="77232" y="250274"/>
                </a:lnTo>
                <a:lnTo>
                  <a:pt x="74061" y="255432"/>
                </a:lnTo>
                <a:lnTo>
                  <a:pt x="67998" y="263703"/>
                </a:lnTo>
                <a:lnTo>
                  <a:pt x="62128" y="270554"/>
                </a:lnTo>
                <a:lnTo>
                  <a:pt x="56345" y="276774"/>
                </a:lnTo>
                <a:lnTo>
                  <a:pt x="50598" y="285253"/>
                </a:lnTo>
                <a:lnTo>
                  <a:pt x="43700" y="297117"/>
                </a:lnTo>
                <a:lnTo>
                  <a:pt x="42756" y="301280"/>
                </a:lnTo>
                <a:lnTo>
                  <a:pt x="42504" y="303723"/>
                </a:lnTo>
                <a:lnTo>
                  <a:pt x="43289" y="305352"/>
                </a:lnTo>
                <a:lnTo>
                  <a:pt x="44765" y="306438"/>
                </a:lnTo>
                <a:lnTo>
                  <a:pt x="50574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38"/>
          <p:cNvSpPr/>
          <p:nvPr/>
        </p:nvSpPr>
        <p:spPr>
          <a:xfrm>
            <a:off x="7456399" y="2083117"/>
            <a:ext cx="218846" cy="565786"/>
          </a:xfrm>
          <a:custGeom>
            <a:avLst/>
            <a:gdLst/>
            <a:ahLst/>
            <a:cxnLst/>
            <a:rect l="0" t="0" r="0" b="0"/>
            <a:pathLst>
              <a:path w="218846" h="565786">
                <a:moveTo>
                  <a:pt x="218845" y="0"/>
                </a:moveTo>
                <a:lnTo>
                  <a:pt x="214294" y="13653"/>
                </a:lnTo>
                <a:lnTo>
                  <a:pt x="212001" y="22437"/>
                </a:lnTo>
                <a:lnTo>
                  <a:pt x="206914" y="44897"/>
                </a:lnTo>
                <a:lnTo>
                  <a:pt x="201366" y="62316"/>
                </a:lnTo>
                <a:lnTo>
                  <a:pt x="193858" y="83454"/>
                </a:lnTo>
                <a:lnTo>
                  <a:pt x="185042" y="107071"/>
                </a:lnTo>
                <a:lnTo>
                  <a:pt x="177259" y="126626"/>
                </a:lnTo>
                <a:lnTo>
                  <a:pt x="170167" y="143472"/>
                </a:lnTo>
                <a:lnTo>
                  <a:pt x="163533" y="158513"/>
                </a:lnTo>
                <a:lnTo>
                  <a:pt x="157206" y="171398"/>
                </a:lnTo>
                <a:lnTo>
                  <a:pt x="151083" y="182845"/>
                </a:lnTo>
                <a:lnTo>
                  <a:pt x="145095" y="193334"/>
                </a:lnTo>
                <a:lnTo>
                  <a:pt x="139199" y="205090"/>
                </a:lnTo>
                <a:lnTo>
                  <a:pt x="133363" y="217689"/>
                </a:lnTo>
                <a:lnTo>
                  <a:pt x="127567" y="230851"/>
                </a:lnTo>
                <a:lnTo>
                  <a:pt x="116048" y="255635"/>
                </a:lnTo>
                <a:lnTo>
                  <a:pt x="110308" y="267579"/>
                </a:lnTo>
                <a:lnTo>
                  <a:pt x="105530" y="280303"/>
                </a:lnTo>
                <a:lnTo>
                  <a:pt x="101392" y="293549"/>
                </a:lnTo>
                <a:lnTo>
                  <a:pt x="97681" y="307142"/>
                </a:lnTo>
                <a:lnTo>
                  <a:pt x="93302" y="320014"/>
                </a:lnTo>
                <a:lnTo>
                  <a:pt x="88477" y="332405"/>
                </a:lnTo>
                <a:lnTo>
                  <a:pt x="83356" y="344476"/>
                </a:lnTo>
                <a:lnTo>
                  <a:pt x="72586" y="368048"/>
                </a:lnTo>
                <a:lnTo>
                  <a:pt x="67046" y="379668"/>
                </a:lnTo>
                <a:lnTo>
                  <a:pt x="62401" y="390272"/>
                </a:lnTo>
                <a:lnTo>
                  <a:pt x="58352" y="400199"/>
                </a:lnTo>
                <a:lnTo>
                  <a:pt x="54699" y="409674"/>
                </a:lnTo>
                <a:lnTo>
                  <a:pt x="48102" y="427822"/>
                </a:lnTo>
                <a:lnTo>
                  <a:pt x="36105" y="462757"/>
                </a:lnTo>
                <a:lnTo>
                  <a:pt x="27772" y="485070"/>
                </a:lnTo>
                <a:lnTo>
                  <a:pt x="18671" y="508957"/>
                </a:lnTo>
                <a:lnTo>
                  <a:pt x="11452" y="529098"/>
                </a:lnTo>
                <a:lnTo>
                  <a:pt x="7608" y="542495"/>
                </a:lnTo>
                <a:lnTo>
                  <a:pt x="6583" y="547401"/>
                </a:lnTo>
                <a:lnTo>
                  <a:pt x="2904" y="555392"/>
                </a:lnTo>
                <a:lnTo>
                  <a:pt x="590" y="558856"/>
                </a:lnTo>
                <a:lnTo>
                  <a:pt x="0" y="561166"/>
                </a:lnTo>
                <a:lnTo>
                  <a:pt x="558" y="562706"/>
                </a:lnTo>
                <a:lnTo>
                  <a:pt x="4533" y="5657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39"/>
          <p:cNvSpPr/>
          <p:nvPr/>
        </p:nvSpPr>
        <p:spPr>
          <a:xfrm>
            <a:off x="7616940" y="2366010"/>
            <a:ext cx="186024" cy="300038"/>
          </a:xfrm>
          <a:custGeom>
            <a:avLst/>
            <a:gdLst/>
            <a:ahLst/>
            <a:cxnLst/>
            <a:rect l="0" t="0" r="0" b="0"/>
            <a:pathLst>
              <a:path w="186024" h="300038">
                <a:moveTo>
                  <a:pt x="58304" y="0"/>
                </a:moveTo>
                <a:lnTo>
                  <a:pt x="62856" y="9101"/>
                </a:lnTo>
                <a:lnTo>
                  <a:pt x="63243" y="12735"/>
                </a:lnTo>
                <a:lnTo>
                  <a:pt x="62550" y="16110"/>
                </a:lnTo>
                <a:lnTo>
                  <a:pt x="61135" y="19312"/>
                </a:lnTo>
                <a:lnTo>
                  <a:pt x="54483" y="38110"/>
                </a:lnTo>
                <a:lnTo>
                  <a:pt x="50042" y="51124"/>
                </a:lnTo>
                <a:lnTo>
                  <a:pt x="46129" y="64563"/>
                </a:lnTo>
                <a:lnTo>
                  <a:pt x="42567" y="78284"/>
                </a:lnTo>
                <a:lnTo>
                  <a:pt x="39240" y="92194"/>
                </a:lnTo>
                <a:lnTo>
                  <a:pt x="35117" y="107183"/>
                </a:lnTo>
                <a:lnTo>
                  <a:pt x="25457" y="139076"/>
                </a:lnTo>
                <a:lnTo>
                  <a:pt x="22119" y="152725"/>
                </a:lnTo>
                <a:lnTo>
                  <a:pt x="19893" y="164682"/>
                </a:lnTo>
                <a:lnTo>
                  <a:pt x="18409" y="175510"/>
                </a:lnTo>
                <a:lnTo>
                  <a:pt x="18373" y="186539"/>
                </a:lnTo>
                <a:lnTo>
                  <a:pt x="19301" y="197702"/>
                </a:lnTo>
                <a:lnTo>
                  <a:pt x="20872" y="208953"/>
                </a:lnTo>
                <a:lnTo>
                  <a:pt x="22872" y="218360"/>
                </a:lnTo>
                <a:lnTo>
                  <a:pt x="25158" y="226536"/>
                </a:lnTo>
                <a:lnTo>
                  <a:pt x="27634" y="233891"/>
                </a:lnTo>
                <a:lnTo>
                  <a:pt x="31190" y="240700"/>
                </a:lnTo>
                <a:lnTo>
                  <a:pt x="35466" y="247144"/>
                </a:lnTo>
                <a:lnTo>
                  <a:pt x="40222" y="253345"/>
                </a:lnTo>
                <a:lnTo>
                  <a:pt x="44344" y="258431"/>
                </a:lnTo>
                <a:lnTo>
                  <a:pt x="48045" y="262775"/>
                </a:lnTo>
                <a:lnTo>
                  <a:pt x="51465" y="266623"/>
                </a:lnTo>
                <a:lnTo>
                  <a:pt x="55649" y="269189"/>
                </a:lnTo>
                <a:lnTo>
                  <a:pt x="60344" y="270899"/>
                </a:lnTo>
                <a:lnTo>
                  <a:pt x="65380" y="272039"/>
                </a:lnTo>
                <a:lnTo>
                  <a:pt x="69689" y="273752"/>
                </a:lnTo>
                <a:lnTo>
                  <a:pt x="73514" y="275846"/>
                </a:lnTo>
                <a:lnTo>
                  <a:pt x="77016" y="278195"/>
                </a:lnTo>
                <a:lnTo>
                  <a:pt x="81257" y="279761"/>
                </a:lnTo>
                <a:lnTo>
                  <a:pt x="85989" y="280804"/>
                </a:lnTo>
                <a:lnTo>
                  <a:pt x="91048" y="281500"/>
                </a:lnTo>
                <a:lnTo>
                  <a:pt x="95373" y="281964"/>
                </a:lnTo>
                <a:lnTo>
                  <a:pt x="99209" y="282274"/>
                </a:lnTo>
                <a:lnTo>
                  <a:pt x="102720" y="282480"/>
                </a:lnTo>
                <a:lnTo>
                  <a:pt x="114240" y="282709"/>
                </a:lnTo>
                <a:lnTo>
                  <a:pt x="121312" y="282770"/>
                </a:lnTo>
                <a:lnTo>
                  <a:pt x="127932" y="281858"/>
                </a:lnTo>
                <a:lnTo>
                  <a:pt x="134251" y="280298"/>
                </a:lnTo>
                <a:lnTo>
                  <a:pt x="140368" y="278305"/>
                </a:lnTo>
                <a:lnTo>
                  <a:pt x="145398" y="276024"/>
                </a:lnTo>
                <a:lnTo>
                  <a:pt x="149705" y="273551"/>
                </a:lnTo>
                <a:lnTo>
                  <a:pt x="153528" y="270950"/>
                </a:lnTo>
                <a:lnTo>
                  <a:pt x="157029" y="268263"/>
                </a:lnTo>
                <a:lnTo>
                  <a:pt x="160316" y="265519"/>
                </a:lnTo>
                <a:lnTo>
                  <a:pt x="163460" y="262738"/>
                </a:lnTo>
                <a:lnTo>
                  <a:pt x="167460" y="258026"/>
                </a:lnTo>
                <a:lnTo>
                  <a:pt x="172033" y="252027"/>
                </a:lnTo>
                <a:lnTo>
                  <a:pt x="176986" y="245170"/>
                </a:lnTo>
                <a:lnTo>
                  <a:pt x="180288" y="237742"/>
                </a:lnTo>
                <a:lnTo>
                  <a:pt x="182489" y="229932"/>
                </a:lnTo>
                <a:lnTo>
                  <a:pt x="183957" y="221868"/>
                </a:lnTo>
                <a:lnTo>
                  <a:pt x="184935" y="214587"/>
                </a:lnTo>
                <a:lnTo>
                  <a:pt x="185588" y="207828"/>
                </a:lnTo>
                <a:lnTo>
                  <a:pt x="186023" y="201417"/>
                </a:lnTo>
                <a:lnTo>
                  <a:pt x="185360" y="196190"/>
                </a:lnTo>
                <a:lnTo>
                  <a:pt x="182083" y="187843"/>
                </a:lnTo>
                <a:lnTo>
                  <a:pt x="177453" y="180958"/>
                </a:lnTo>
                <a:lnTo>
                  <a:pt x="174884" y="177789"/>
                </a:lnTo>
                <a:lnTo>
                  <a:pt x="172219" y="175676"/>
                </a:lnTo>
                <a:lnTo>
                  <a:pt x="169490" y="174267"/>
                </a:lnTo>
                <a:lnTo>
                  <a:pt x="166719" y="173328"/>
                </a:lnTo>
                <a:lnTo>
                  <a:pt x="162965" y="172702"/>
                </a:lnTo>
                <a:lnTo>
                  <a:pt x="158559" y="172284"/>
                </a:lnTo>
                <a:lnTo>
                  <a:pt x="153716" y="172006"/>
                </a:lnTo>
                <a:lnTo>
                  <a:pt x="143255" y="171697"/>
                </a:lnTo>
                <a:lnTo>
                  <a:pt x="121017" y="171498"/>
                </a:lnTo>
                <a:lnTo>
                  <a:pt x="115353" y="172435"/>
                </a:lnTo>
                <a:lnTo>
                  <a:pt x="109672" y="174011"/>
                </a:lnTo>
                <a:lnTo>
                  <a:pt x="103980" y="176015"/>
                </a:lnTo>
                <a:lnTo>
                  <a:pt x="98279" y="179255"/>
                </a:lnTo>
                <a:lnTo>
                  <a:pt x="92575" y="183321"/>
                </a:lnTo>
                <a:lnTo>
                  <a:pt x="86866" y="187937"/>
                </a:lnTo>
                <a:lnTo>
                  <a:pt x="79251" y="192918"/>
                </a:lnTo>
                <a:lnTo>
                  <a:pt x="70364" y="198145"/>
                </a:lnTo>
                <a:lnTo>
                  <a:pt x="60629" y="203534"/>
                </a:lnTo>
                <a:lnTo>
                  <a:pt x="53187" y="209032"/>
                </a:lnTo>
                <a:lnTo>
                  <a:pt x="47273" y="214602"/>
                </a:lnTo>
                <a:lnTo>
                  <a:pt x="42377" y="220220"/>
                </a:lnTo>
                <a:lnTo>
                  <a:pt x="34399" y="229003"/>
                </a:lnTo>
                <a:lnTo>
                  <a:pt x="27677" y="236081"/>
                </a:lnTo>
                <a:lnTo>
                  <a:pt x="21515" y="242402"/>
                </a:lnTo>
                <a:lnTo>
                  <a:pt x="18538" y="246374"/>
                </a:lnTo>
                <a:lnTo>
                  <a:pt x="15601" y="250927"/>
                </a:lnTo>
                <a:lnTo>
                  <a:pt x="9798" y="260113"/>
                </a:lnTo>
                <a:lnTo>
                  <a:pt x="4044" y="267370"/>
                </a:lnTo>
                <a:lnTo>
                  <a:pt x="851" y="273771"/>
                </a:lnTo>
                <a:lnTo>
                  <a:pt x="0" y="276811"/>
                </a:lnTo>
                <a:lnTo>
                  <a:pt x="384" y="279791"/>
                </a:lnTo>
                <a:lnTo>
                  <a:pt x="1594" y="282730"/>
                </a:lnTo>
                <a:lnTo>
                  <a:pt x="3353" y="285641"/>
                </a:lnTo>
                <a:lnTo>
                  <a:pt x="5477" y="287582"/>
                </a:lnTo>
                <a:lnTo>
                  <a:pt x="7846" y="288876"/>
                </a:lnTo>
                <a:lnTo>
                  <a:pt x="10378" y="289739"/>
                </a:lnTo>
                <a:lnTo>
                  <a:pt x="12066" y="291267"/>
                </a:lnTo>
                <a:lnTo>
                  <a:pt x="13191" y="293238"/>
                </a:lnTo>
                <a:lnTo>
                  <a:pt x="24015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40"/>
          <p:cNvSpPr/>
          <p:nvPr/>
        </p:nvSpPr>
        <p:spPr>
          <a:xfrm>
            <a:off x="8009572" y="2392090"/>
            <a:ext cx="257176" cy="25356"/>
          </a:xfrm>
          <a:custGeom>
            <a:avLst/>
            <a:gdLst/>
            <a:ahLst/>
            <a:cxnLst/>
            <a:rect l="0" t="0" r="0" b="0"/>
            <a:pathLst>
              <a:path w="257176" h="25356">
                <a:moveTo>
                  <a:pt x="0" y="25355"/>
                </a:moveTo>
                <a:lnTo>
                  <a:pt x="18204" y="20804"/>
                </a:lnTo>
                <a:lnTo>
                  <a:pt x="25470" y="19463"/>
                </a:lnTo>
                <a:lnTo>
                  <a:pt x="32220" y="18569"/>
                </a:lnTo>
                <a:lnTo>
                  <a:pt x="38625" y="17974"/>
                </a:lnTo>
                <a:lnTo>
                  <a:pt x="46705" y="16624"/>
                </a:lnTo>
                <a:lnTo>
                  <a:pt x="55903" y="14772"/>
                </a:lnTo>
                <a:lnTo>
                  <a:pt x="65842" y="12584"/>
                </a:lnTo>
                <a:lnTo>
                  <a:pt x="76280" y="11126"/>
                </a:lnTo>
                <a:lnTo>
                  <a:pt x="87049" y="10154"/>
                </a:lnTo>
                <a:lnTo>
                  <a:pt x="107268" y="9074"/>
                </a:lnTo>
                <a:lnTo>
                  <a:pt x="122605" y="8594"/>
                </a:lnTo>
                <a:lnTo>
                  <a:pt x="130314" y="7513"/>
                </a:lnTo>
                <a:lnTo>
                  <a:pt x="138311" y="5840"/>
                </a:lnTo>
                <a:lnTo>
                  <a:pt x="146499" y="3772"/>
                </a:lnTo>
                <a:lnTo>
                  <a:pt x="158627" y="2394"/>
                </a:lnTo>
                <a:lnTo>
                  <a:pt x="173378" y="1475"/>
                </a:lnTo>
                <a:lnTo>
                  <a:pt x="203739" y="454"/>
                </a:lnTo>
                <a:lnTo>
                  <a:pt x="226758" y="0"/>
                </a:lnTo>
                <a:lnTo>
                  <a:pt x="234992" y="832"/>
                </a:lnTo>
                <a:lnTo>
                  <a:pt x="241435" y="2339"/>
                </a:lnTo>
                <a:lnTo>
                  <a:pt x="257175" y="82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41"/>
          <p:cNvSpPr/>
          <p:nvPr/>
        </p:nvSpPr>
        <p:spPr>
          <a:xfrm>
            <a:off x="8038923" y="2468880"/>
            <a:ext cx="270687" cy="17106"/>
          </a:xfrm>
          <a:custGeom>
            <a:avLst/>
            <a:gdLst/>
            <a:ahLst/>
            <a:cxnLst/>
            <a:rect l="0" t="0" r="0" b="0"/>
            <a:pathLst>
              <a:path w="270687" h="17106">
                <a:moveTo>
                  <a:pt x="4939" y="0"/>
                </a:moveTo>
                <a:lnTo>
                  <a:pt x="388" y="4551"/>
                </a:lnTo>
                <a:lnTo>
                  <a:pt x="0" y="6844"/>
                </a:lnTo>
                <a:lnTo>
                  <a:pt x="694" y="9325"/>
                </a:lnTo>
                <a:lnTo>
                  <a:pt x="4101" y="15600"/>
                </a:lnTo>
                <a:lnTo>
                  <a:pt x="6285" y="16115"/>
                </a:lnTo>
                <a:lnTo>
                  <a:pt x="9647" y="16458"/>
                </a:lnTo>
                <a:lnTo>
                  <a:pt x="13793" y="16687"/>
                </a:lnTo>
                <a:lnTo>
                  <a:pt x="23479" y="16941"/>
                </a:lnTo>
                <a:lnTo>
                  <a:pt x="49771" y="17105"/>
                </a:lnTo>
                <a:lnTo>
                  <a:pt x="64354" y="16165"/>
                </a:lnTo>
                <a:lnTo>
                  <a:pt x="123720" y="11245"/>
                </a:lnTo>
                <a:lnTo>
                  <a:pt x="151076" y="9760"/>
                </a:lnTo>
                <a:lnTo>
                  <a:pt x="163324" y="8412"/>
                </a:lnTo>
                <a:lnTo>
                  <a:pt x="175298" y="6560"/>
                </a:lnTo>
                <a:lnTo>
                  <a:pt x="187092" y="4373"/>
                </a:lnTo>
                <a:lnTo>
                  <a:pt x="197812" y="3868"/>
                </a:lnTo>
                <a:lnTo>
                  <a:pt x="207816" y="4483"/>
                </a:lnTo>
                <a:lnTo>
                  <a:pt x="217343" y="5846"/>
                </a:lnTo>
                <a:lnTo>
                  <a:pt x="227504" y="6755"/>
                </a:lnTo>
                <a:lnTo>
                  <a:pt x="238088" y="7361"/>
                </a:lnTo>
                <a:lnTo>
                  <a:pt x="270686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42"/>
          <p:cNvSpPr/>
          <p:nvPr/>
        </p:nvSpPr>
        <p:spPr>
          <a:xfrm>
            <a:off x="8506777" y="2192102"/>
            <a:ext cx="75741" cy="413938"/>
          </a:xfrm>
          <a:custGeom>
            <a:avLst/>
            <a:gdLst/>
            <a:ahLst/>
            <a:cxnLst/>
            <a:rect l="0" t="0" r="0" b="0"/>
            <a:pathLst>
              <a:path w="75741" h="413938">
                <a:moveTo>
                  <a:pt x="0" y="11030"/>
                </a:moveTo>
                <a:lnTo>
                  <a:pt x="4551" y="1929"/>
                </a:lnTo>
                <a:lnTo>
                  <a:pt x="5891" y="200"/>
                </a:lnTo>
                <a:lnTo>
                  <a:pt x="6785" y="0"/>
                </a:lnTo>
                <a:lnTo>
                  <a:pt x="7382" y="819"/>
                </a:lnTo>
                <a:lnTo>
                  <a:pt x="8731" y="5175"/>
                </a:lnTo>
                <a:lnTo>
                  <a:pt x="12771" y="20175"/>
                </a:lnTo>
                <a:lnTo>
                  <a:pt x="14229" y="27604"/>
                </a:lnTo>
                <a:lnTo>
                  <a:pt x="15201" y="34462"/>
                </a:lnTo>
                <a:lnTo>
                  <a:pt x="17234" y="47162"/>
                </a:lnTo>
                <a:lnTo>
                  <a:pt x="19109" y="53215"/>
                </a:lnTo>
                <a:lnTo>
                  <a:pt x="21312" y="59156"/>
                </a:lnTo>
                <a:lnTo>
                  <a:pt x="23733" y="67879"/>
                </a:lnTo>
                <a:lnTo>
                  <a:pt x="26299" y="78457"/>
                </a:lnTo>
                <a:lnTo>
                  <a:pt x="28964" y="90271"/>
                </a:lnTo>
                <a:lnTo>
                  <a:pt x="30739" y="101005"/>
                </a:lnTo>
                <a:lnTo>
                  <a:pt x="31923" y="111018"/>
                </a:lnTo>
                <a:lnTo>
                  <a:pt x="32712" y="120551"/>
                </a:lnTo>
                <a:lnTo>
                  <a:pt x="34190" y="129764"/>
                </a:lnTo>
                <a:lnTo>
                  <a:pt x="36129" y="138764"/>
                </a:lnTo>
                <a:lnTo>
                  <a:pt x="38373" y="147621"/>
                </a:lnTo>
                <a:lnTo>
                  <a:pt x="40822" y="156383"/>
                </a:lnTo>
                <a:lnTo>
                  <a:pt x="46083" y="173739"/>
                </a:lnTo>
                <a:lnTo>
                  <a:pt x="47868" y="182367"/>
                </a:lnTo>
                <a:lnTo>
                  <a:pt x="49057" y="190978"/>
                </a:lnTo>
                <a:lnTo>
                  <a:pt x="49850" y="199575"/>
                </a:lnTo>
                <a:lnTo>
                  <a:pt x="52283" y="211022"/>
                </a:lnTo>
                <a:lnTo>
                  <a:pt x="55810" y="224368"/>
                </a:lnTo>
                <a:lnTo>
                  <a:pt x="60067" y="238980"/>
                </a:lnTo>
                <a:lnTo>
                  <a:pt x="62905" y="252532"/>
                </a:lnTo>
                <a:lnTo>
                  <a:pt x="64797" y="265376"/>
                </a:lnTo>
                <a:lnTo>
                  <a:pt x="66058" y="277749"/>
                </a:lnTo>
                <a:lnTo>
                  <a:pt x="73973" y="375148"/>
                </a:lnTo>
                <a:lnTo>
                  <a:pt x="75740" y="400825"/>
                </a:lnTo>
                <a:lnTo>
                  <a:pt x="75258" y="407101"/>
                </a:lnTo>
                <a:lnTo>
                  <a:pt x="73985" y="410332"/>
                </a:lnTo>
                <a:lnTo>
                  <a:pt x="68580" y="4139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084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889"/>
          <p:cNvSpPr/>
          <p:nvPr/>
        </p:nvSpPr>
        <p:spPr>
          <a:xfrm>
            <a:off x="2994660" y="420052"/>
            <a:ext cx="1" cy="3809"/>
          </a:xfrm>
          <a:custGeom>
            <a:avLst/>
            <a:gdLst/>
            <a:ahLst/>
            <a:cxnLst/>
            <a:rect l="0" t="0" r="0" b="0"/>
            <a:pathLst>
              <a:path w="1" h="3809">
                <a:moveTo>
                  <a:pt x="0" y="0"/>
                </a:moveTo>
                <a:lnTo>
                  <a:pt x="0" y="38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890"/>
          <p:cNvSpPr/>
          <p:nvPr/>
        </p:nvSpPr>
        <p:spPr>
          <a:xfrm>
            <a:off x="3054667" y="660082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0"/>
                </a:moveTo>
                <a:lnTo>
                  <a:pt x="8572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891"/>
          <p:cNvSpPr/>
          <p:nvPr/>
        </p:nvSpPr>
        <p:spPr>
          <a:xfrm>
            <a:off x="2960369" y="360515"/>
            <a:ext cx="185147" cy="50966"/>
          </a:xfrm>
          <a:custGeom>
            <a:avLst/>
            <a:gdLst/>
            <a:ahLst/>
            <a:cxnLst/>
            <a:rect l="0" t="0" r="0" b="0"/>
            <a:pathLst>
              <a:path w="185147" h="50966">
                <a:moveTo>
                  <a:pt x="0" y="50965"/>
                </a:moveTo>
                <a:lnTo>
                  <a:pt x="0" y="38248"/>
                </a:lnTo>
                <a:lnTo>
                  <a:pt x="0" y="49754"/>
                </a:lnTo>
                <a:lnTo>
                  <a:pt x="0" y="43477"/>
                </a:lnTo>
                <a:lnTo>
                  <a:pt x="9102" y="38163"/>
                </a:lnTo>
                <a:lnTo>
                  <a:pt x="19313" y="30556"/>
                </a:lnTo>
                <a:lnTo>
                  <a:pt x="28371" y="22269"/>
                </a:lnTo>
                <a:lnTo>
                  <a:pt x="31297" y="20404"/>
                </a:lnTo>
                <a:lnTo>
                  <a:pt x="37088" y="18332"/>
                </a:lnTo>
                <a:lnTo>
                  <a:pt x="62254" y="10158"/>
                </a:lnTo>
                <a:lnTo>
                  <a:pt x="78151" y="4888"/>
                </a:lnTo>
                <a:lnTo>
                  <a:pt x="86391" y="3102"/>
                </a:lnTo>
                <a:lnTo>
                  <a:pt x="94742" y="1911"/>
                </a:lnTo>
                <a:lnTo>
                  <a:pt x="103166" y="1117"/>
                </a:lnTo>
                <a:lnTo>
                  <a:pt x="111640" y="588"/>
                </a:lnTo>
                <a:lnTo>
                  <a:pt x="128676" y="0"/>
                </a:lnTo>
                <a:lnTo>
                  <a:pt x="137219" y="796"/>
                </a:lnTo>
                <a:lnTo>
                  <a:pt x="145772" y="2279"/>
                </a:lnTo>
                <a:lnTo>
                  <a:pt x="154332" y="4220"/>
                </a:lnTo>
                <a:lnTo>
                  <a:pt x="160990" y="6466"/>
                </a:lnTo>
                <a:lnTo>
                  <a:pt x="170929" y="11503"/>
                </a:lnTo>
                <a:lnTo>
                  <a:pt x="178521" y="16916"/>
                </a:lnTo>
                <a:lnTo>
                  <a:pt x="181879" y="19693"/>
                </a:lnTo>
                <a:lnTo>
                  <a:pt x="184118" y="24402"/>
                </a:lnTo>
                <a:lnTo>
                  <a:pt x="185146" y="285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892"/>
          <p:cNvSpPr/>
          <p:nvPr/>
        </p:nvSpPr>
        <p:spPr>
          <a:xfrm>
            <a:off x="2934652" y="66865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893"/>
          <p:cNvSpPr/>
          <p:nvPr/>
        </p:nvSpPr>
        <p:spPr>
          <a:xfrm>
            <a:off x="2917507" y="343055"/>
            <a:ext cx="342719" cy="410690"/>
          </a:xfrm>
          <a:custGeom>
            <a:avLst/>
            <a:gdLst/>
            <a:ahLst/>
            <a:cxnLst/>
            <a:rect l="0" t="0" r="0" b="0"/>
            <a:pathLst>
              <a:path w="342719" h="410690">
                <a:moveTo>
                  <a:pt x="0" y="68425"/>
                </a:moveTo>
                <a:lnTo>
                  <a:pt x="4551" y="59323"/>
                </a:lnTo>
                <a:lnTo>
                  <a:pt x="6844" y="56642"/>
                </a:lnTo>
                <a:lnTo>
                  <a:pt x="9325" y="54854"/>
                </a:lnTo>
                <a:lnTo>
                  <a:pt x="11932" y="53663"/>
                </a:lnTo>
                <a:lnTo>
                  <a:pt x="17368" y="47259"/>
                </a:lnTo>
                <a:lnTo>
                  <a:pt x="20151" y="42884"/>
                </a:lnTo>
                <a:lnTo>
                  <a:pt x="23912" y="39967"/>
                </a:lnTo>
                <a:lnTo>
                  <a:pt x="28324" y="38023"/>
                </a:lnTo>
                <a:lnTo>
                  <a:pt x="33170" y="36727"/>
                </a:lnTo>
                <a:lnTo>
                  <a:pt x="53795" y="30207"/>
                </a:lnTo>
                <a:lnTo>
                  <a:pt x="127722" y="5831"/>
                </a:lnTo>
                <a:lnTo>
                  <a:pt x="135631" y="3836"/>
                </a:lnTo>
                <a:lnTo>
                  <a:pt x="142808" y="2505"/>
                </a:lnTo>
                <a:lnTo>
                  <a:pt x="149498" y="1618"/>
                </a:lnTo>
                <a:lnTo>
                  <a:pt x="155863" y="1027"/>
                </a:lnTo>
                <a:lnTo>
                  <a:pt x="162011" y="633"/>
                </a:lnTo>
                <a:lnTo>
                  <a:pt x="173922" y="195"/>
                </a:lnTo>
                <a:lnTo>
                  <a:pt x="185566" y="0"/>
                </a:lnTo>
                <a:lnTo>
                  <a:pt x="190386" y="901"/>
                </a:lnTo>
                <a:lnTo>
                  <a:pt x="201720" y="5767"/>
                </a:lnTo>
                <a:lnTo>
                  <a:pt x="208081" y="7239"/>
                </a:lnTo>
                <a:lnTo>
                  <a:pt x="214083" y="10433"/>
                </a:lnTo>
                <a:lnTo>
                  <a:pt x="217017" y="12619"/>
                </a:lnTo>
                <a:lnTo>
                  <a:pt x="222817" y="15047"/>
                </a:lnTo>
                <a:lnTo>
                  <a:pt x="225697" y="15695"/>
                </a:lnTo>
                <a:lnTo>
                  <a:pt x="228570" y="18031"/>
                </a:lnTo>
                <a:lnTo>
                  <a:pt x="237164" y="30421"/>
                </a:lnTo>
                <a:lnTo>
                  <a:pt x="242883" y="40739"/>
                </a:lnTo>
                <a:lnTo>
                  <a:pt x="251459" y="57258"/>
                </a:lnTo>
                <a:lnTo>
                  <a:pt x="252412" y="63838"/>
                </a:lnTo>
                <a:lnTo>
                  <a:pt x="252094" y="71082"/>
                </a:lnTo>
                <a:lnTo>
                  <a:pt x="250930" y="78768"/>
                </a:lnTo>
                <a:lnTo>
                  <a:pt x="248249" y="87703"/>
                </a:lnTo>
                <a:lnTo>
                  <a:pt x="244557" y="97469"/>
                </a:lnTo>
                <a:lnTo>
                  <a:pt x="240191" y="107790"/>
                </a:lnTo>
                <a:lnTo>
                  <a:pt x="236327" y="115623"/>
                </a:lnTo>
                <a:lnTo>
                  <a:pt x="229494" y="126867"/>
                </a:lnTo>
                <a:lnTo>
                  <a:pt x="220293" y="138552"/>
                </a:lnTo>
                <a:lnTo>
                  <a:pt x="211533" y="148046"/>
                </a:lnTo>
                <a:lnTo>
                  <a:pt x="197178" y="162671"/>
                </a:lnTo>
                <a:lnTo>
                  <a:pt x="189552" y="169367"/>
                </a:lnTo>
                <a:lnTo>
                  <a:pt x="183518" y="173819"/>
                </a:lnTo>
                <a:lnTo>
                  <a:pt x="176638" y="178693"/>
                </a:lnTo>
                <a:lnTo>
                  <a:pt x="166453" y="184108"/>
                </a:lnTo>
                <a:lnTo>
                  <a:pt x="158752" y="187467"/>
                </a:lnTo>
                <a:lnTo>
                  <a:pt x="149061" y="194713"/>
                </a:lnTo>
                <a:lnTo>
                  <a:pt x="143084" y="200118"/>
                </a:lnTo>
                <a:lnTo>
                  <a:pt x="137299" y="202892"/>
                </a:lnTo>
                <a:lnTo>
                  <a:pt x="129633" y="205695"/>
                </a:lnTo>
                <a:lnTo>
                  <a:pt x="120712" y="208516"/>
                </a:lnTo>
                <a:lnTo>
                  <a:pt x="113812" y="210396"/>
                </a:lnTo>
                <a:lnTo>
                  <a:pt x="103606" y="212485"/>
                </a:lnTo>
                <a:lnTo>
                  <a:pt x="101455" y="213043"/>
                </a:lnTo>
                <a:lnTo>
                  <a:pt x="100975" y="213414"/>
                </a:lnTo>
                <a:lnTo>
                  <a:pt x="101606" y="213662"/>
                </a:lnTo>
                <a:lnTo>
                  <a:pt x="102980" y="212874"/>
                </a:lnTo>
                <a:lnTo>
                  <a:pt x="107047" y="209459"/>
                </a:lnTo>
                <a:lnTo>
                  <a:pt x="117109" y="207307"/>
                </a:lnTo>
                <a:lnTo>
                  <a:pt x="123792" y="206733"/>
                </a:lnTo>
                <a:lnTo>
                  <a:pt x="130153" y="206350"/>
                </a:lnTo>
                <a:lnTo>
                  <a:pt x="142301" y="205925"/>
                </a:lnTo>
                <a:lnTo>
                  <a:pt x="155299" y="205685"/>
                </a:lnTo>
                <a:lnTo>
                  <a:pt x="164589" y="203089"/>
                </a:lnTo>
                <a:lnTo>
                  <a:pt x="175068" y="199713"/>
                </a:lnTo>
                <a:lnTo>
                  <a:pt x="180530" y="198813"/>
                </a:lnTo>
                <a:lnTo>
                  <a:pt x="190725" y="197812"/>
                </a:lnTo>
                <a:lnTo>
                  <a:pt x="198432" y="197368"/>
                </a:lnTo>
                <a:lnTo>
                  <a:pt x="203726" y="198202"/>
                </a:lnTo>
                <a:lnTo>
                  <a:pt x="210112" y="199710"/>
                </a:lnTo>
                <a:lnTo>
                  <a:pt x="217227" y="201668"/>
                </a:lnTo>
                <a:lnTo>
                  <a:pt x="227673" y="203844"/>
                </a:lnTo>
                <a:lnTo>
                  <a:pt x="236443" y="204811"/>
                </a:lnTo>
                <a:lnTo>
                  <a:pt x="246691" y="205241"/>
                </a:lnTo>
                <a:lnTo>
                  <a:pt x="252091" y="206308"/>
                </a:lnTo>
                <a:lnTo>
                  <a:pt x="257595" y="207972"/>
                </a:lnTo>
                <a:lnTo>
                  <a:pt x="267839" y="211408"/>
                </a:lnTo>
                <a:lnTo>
                  <a:pt x="275567" y="212935"/>
                </a:lnTo>
                <a:lnTo>
                  <a:pt x="282177" y="216154"/>
                </a:lnTo>
                <a:lnTo>
                  <a:pt x="289242" y="220760"/>
                </a:lnTo>
                <a:lnTo>
                  <a:pt x="298732" y="225981"/>
                </a:lnTo>
                <a:lnTo>
                  <a:pt x="306760" y="231477"/>
                </a:lnTo>
                <a:lnTo>
                  <a:pt x="314455" y="238047"/>
                </a:lnTo>
                <a:lnTo>
                  <a:pt x="324226" y="247318"/>
                </a:lnTo>
                <a:lnTo>
                  <a:pt x="335885" y="258696"/>
                </a:lnTo>
                <a:lnTo>
                  <a:pt x="338223" y="262899"/>
                </a:lnTo>
                <a:lnTo>
                  <a:pt x="340822" y="272650"/>
                </a:lnTo>
                <a:lnTo>
                  <a:pt x="342284" y="284299"/>
                </a:lnTo>
                <a:lnTo>
                  <a:pt x="342626" y="295814"/>
                </a:lnTo>
                <a:lnTo>
                  <a:pt x="342718" y="302885"/>
                </a:lnTo>
                <a:lnTo>
                  <a:pt x="341826" y="309504"/>
                </a:lnTo>
                <a:lnTo>
                  <a:pt x="338295" y="321938"/>
                </a:lnTo>
                <a:lnTo>
                  <a:pt x="333551" y="331275"/>
                </a:lnTo>
                <a:lnTo>
                  <a:pt x="325410" y="341457"/>
                </a:lnTo>
                <a:lnTo>
                  <a:pt x="317905" y="349506"/>
                </a:lnTo>
                <a:lnTo>
                  <a:pt x="309091" y="358682"/>
                </a:lnTo>
                <a:lnTo>
                  <a:pt x="301311" y="365752"/>
                </a:lnTo>
                <a:lnTo>
                  <a:pt x="294219" y="371418"/>
                </a:lnTo>
                <a:lnTo>
                  <a:pt x="287586" y="376148"/>
                </a:lnTo>
                <a:lnTo>
                  <a:pt x="277449" y="381206"/>
                </a:lnTo>
                <a:lnTo>
                  <a:pt x="264976" y="386483"/>
                </a:lnTo>
                <a:lnTo>
                  <a:pt x="250946" y="391906"/>
                </a:lnTo>
                <a:lnTo>
                  <a:pt x="237782" y="396474"/>
                </a:lnTo>
                <a:lnTo>
                  <a:pt x="225196" y="400472"/>
                </a:lnTo>
                <a:lnTo>
                  <a:pt x="212996" y="404089"/>
                </a:lnTo>
                <a:lnTo>
                  <a:pt x="201052" y="406501"/>
                </a:lnTo>
                <a:lnTo>
                  <a:pt x="189280" y="408109"/>
                </a:lnTo>
                <a:lnTo>
                  <a:pt x="177622" y="409181"/>
                </a:lnTo>
                <a:lnTo>
                  <a:pt x="167944" y="409895"/>
                </a:lnTo>
                <a:lnTo>
                  <a:pt x="159588" y="410372"/>
                </a:lnTo>
                <a:lnTo>
                  <a:pt x="152112" y="410689"/>
                </a:lnTo>
                <a:lnTo>
                  <a:pt x="145223" y="409949"/>
                </a:lnTo>
                <a:lnTo>
                  <a:pt x="138726" y="408502"/>
                </a:lnTo>
                <a:lnTo>
                  <a:pt x="132489" y="406585"/>
                </a:lnTo>
                <a:lnTo>
                  <a:pt x="123019" y="404456"/>
                </a:lnTo>
                <a:lnTo>
                  <a:pt x="119160" y="403888"/>
                </a:lnTo>
                <a:lnTo>
                  <a:pt x="112332" y="400717"/>
                </a:lnTo>
                <a:lnTo>
                  <a:pt x="103134" y="393576"/>
                </a:lnTo>
                <a:lnTo>
                  <a:pt x="95367" y="387244"/>
                </a:lnTo>
                <a:lnTo>
                  <a:pt x="82390" y="378080"/>
                </a:lnTo>
                <a:lnTo>
                  <a:pt x="74718" y="370197"/>
                </a:lnTo>
                <a:lnTo>
                  <a:pt x="67859" y="360403"/>
                </a:lnTo>
                <a:lnTo>
                  <a:pt x="62544" y="353450"/>
                </a:lnTo>
                <a:lnTo>
                  <a:pt x="57007" y="344010"/>
                </a:lnTo>
                <a:lnTo>
                  <a:pt x="53912" y="336005"/>
                </a:lnTo>
                <a:lnTo>
                  <a:pt x="51435" y="3256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94"/>
          <p:cNvSpPr/>
          <p:nvPr/>
        </p:nvSpPr>
        <p:spPr>
          <a:xfrm>
            <a:off x="3406139" y="471487"/>
            <a:ext cx="24343" cy="25719"/>
          </a:xfrm>
          <a:custGeom>
            <a:avLst/>
            <a:gdLst/>
            <a:ahLst/>
            <a:cxnLst/>
            <a:rect l="0" t="0" r="0" b="0"/>
            <a:pathLst>
              <a:path w="24343" h="25719">
                <a:moveTo>
                  <a:pt x="8573" y="0"/>
                </a:moveTo>
                <a:lnTo>
                  <a:pt x="22225" y="0"/>
                </a:lnTo>
                <a:lnTo>
                  <a:pt x="24342" y="1905"/>
                </a:lnTo>
                <a:lnTo>
                  <a:pt x="23848" y="5080"/>
                </a:lnTo>
                <a:lnTo>
                  <a:pt x="0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95"/>
          <p:cNvSpPr/>
          <p:nvPr/>
        </p:nvSpPr>
        <p:spPr>
          <a:xfrm>
            <a:off x="3433890" y="591502"/>
            <a:ext cx="40374" cy="51194"/>
          </a:xfrm>
          <a:custGeom>
            <a:avLst/>
            <a:gdLst/>
            <a:ahLst/>
            <a:cxnLst/>
            <a:rect l="0" t="0" r="0" b="0"/>
            <a:pathLst>
              <a:path w="40374" h="51194">
                <a:moveTo>
                  <a:pt x="32257" y="34290"/>
                </a:moveTo>
                <a:lnTo>
                  <a:pt x="24876" y="34290"/>
                </a:lnTo>
                <a:lnTo>
                  <a:pt x="24479" y="33338"/>
                </a:lnTo>
                <a:lnTo>
                  <a:pt x="24214" y="31750"/>
                </a:lnTo>
                <a:lnTo>
                  <a:pt x="23790" y="26909"/>
                </a:lnTo>
                <a:lnTo>
                  <a:pt x="24707" y="25559"/>
                </a:lnTo>
                <a:lnTo>
                  <a:pt x="26271" y="23707"/>
                </a:lnTo>
                <a:lnTo>
                  <a:pt x="28267" y="21520"/>
                </a:lnTo>
                <a:lnTo>
                  <a:pt x="30549" y="21014"/>
                </a:lnTo>
                <a:lnTo>
                  <a:pt x="33023" y="21629"/>
                </a:lnTo>
                <a:lnTo>
                  <a:pt x="39287" y="24910"/>
                </a:lnTo>
                <a:lnTo>
                  <a:pt x="39802" y="26132"/>
                </a:lnTo>
                <a:lnTo>
                  <a:pt x="40144" y="27899"/>
                </a:lnTo>
                <a:lnTo>
                  <a:pt x="40373" y="30029"/>
                </a:lnTo>
                <a:lnTo>
                  <a:pt x="39572" y="33354"/>
                </a:lnTo>
                <a:lnTo>
                  <a:pt x="38086" y="37476"/>
                </a:lnTo>
                <a:lnTo>
                  <a:pt x="36143" y="42129"/>
                </a:lnTo>
                <a:lnTo>
                  <a:pt x="33896" y="45231"/>
                </a:lnTo>
                <a:lnTo>
                  <a:pt x="31444" y="47299"/>
                </a:lnTo>
                <a:lnTo>
                  <a:pt x="28858" y="48678"/>
                </a:lnTo>
                <a:lnTo>
                  <a:pt x="25229" y="49597"/>
                </a:lnTo>
                <a:lnTo>
                  <a:pt x="20904" y="50210"/>
                </a:lnTo>
                <a:lnTo>
                  <a:pt x="16116" y="50618"/>
                </a:lnTo>
                <a:lnTo>
                  <a:pt x="11971" y="50890"/>
                </a:lnTo>
                <a:lnTo>
                  <a:pt x="4826" y="51193"/>
                </a:lnTo>
                <a:lnTo>
                  <a:pt x="2540" y="50321"/>
                </a:lnTo>
                <a:lnTo>
                  <a:pt x="1015" y="48787"/>
                </a:lnTo>
                <a:lnTo>
                  <a:pt x="0" y="46812"/>
                </a:lnTo>
                <a:lnTo>
                  <a:pt x="274" y="44543"/>
                </a:lnTo>
                <a:lnTo>
                  <a:pt x="1410" y="42078"/>
                </a:lnTo>
                <a:lnTo>
                  <a:pt x="3120" y="39482"/>
                </a:lnTo>
                <a:lnTo>
                  <a:pt x="5212" y="35846"/>
                </a:lnTo>
                <a:lnTo>
                  <a:pt x="10077" y="26727"/>
                </a:lnTo>
                <a:lnTo>
                  <a:pt x="12708" y="22580"/>
                </a:lnTo>
                <a:lnTo>
                  <a:pt x="15414" y="18864"/>
                </a:lnTo>
                <a:lnTo>
                  <a:pt x="18171" y="15433"/>
                </a:lnTo>
                <a:lnTo>
                  <a:pt x="20009" y="12194"/>
                </a:lnTo>
                <a:lnTo>
                  <a:pt x="21234" y="9082"/>
                </a:lnTo>
                <a:lnTo>
                  <a:pt x="22051" y="6054"/>
                </a:lnTo>
                <a:lnTo>
                  <a:pt x="23548" y="4036"/>
                </a:lnTo>
                <a:lnTo>
                  <a:pt x="25498" y="2691"/>
                </a:lnTo>
                <a:lnTo>
                  <a:pt x="3225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96"/>
          <p:cNvSpPr/>
          <p:nvPr/>
        </p:nvSpPr>
        <p:spPr>
          <a:xfrm>
            <a:off x="3416435" y="428625"/>
            <a:ext cx="73676" cy="75740"/>
          </a:xfrm>
          <a:custGeom>
            <a:avLst/>
            <a:gdLst/>
            <a:ahLst/>
            <a:cxnLst/>
            <a:rect l="0" t="0" r="0" b="0"/>
            <a:pathLst>
              <a:path w="73676" h="75740">
                <a:moveTo>
                  <a:pt x="32567" y="34290"/>
                </a:moveTo>
                <a:lnTo>
                  <a:pt x="47329" y="26909"/>
                </a:lnTo>
                <a:lnTo>
                  <a:pt x="49076" y="27464"/>
                </a:lnTo>
                <a:lnTo>
                  <a:pt x="51193" y="28787"/>
                </a:lnTo>
                <a:lnTo>
                  <a:pt x="53557" y="30621"/>
                </a:lnTo>
                <a:lnTo>
                  <a:pt x="55132" y="32796"/>
                </a:lnTo>
                <a:lnTo>
                  <a:pt x="56183" y="35199"/>
                </a:lnTo>
                <a:lnTo>
                  <a:pt x="56884" y="37753"/>
                </a:lnTo>
                <a:lnTo>
                  <a:pt x="57351" y="40409"/>
                </a:lnTo>
                <a:lnTo>
                  <a:pt x="57662" y="43132"/>
                </a:lnTo>
                <a:lnTo>
                  <a:pt x="58161" y="49794"/>
                </a:lnTo>
                <a:lnTo>
                  <a:pt x="57250" y="52246"/>
                </a:lnTo>
                <a:lnTo>
                  <a:pt x="55690" y="55786"/>
                </a:lnTo>
                <a:lnTo>
                  <a:pt x="53697" y="60050"/>
                </a:lnTo>
                <a:lnTo>
                  <a:pt x="51416" y="62893"/>
                </a:lnTo>
                <a:lnTo>
                  <a:pt x="48943" y="64789"/>
                </a:lnTo>
                <a:lnTo>
                  <a:pt x="33579" y="72382"/>
                </a:lnTo>
                <a:lnTo>
                  <a:pt x="29432" y="73972"/>
                </a:lnTo>
                <a:lnTo>
                  <a:pt x="25714" y="75032"/>
                </a:lnTo>
                <a:lnTo>
                  <a:pt x="22284" y="75739"/>
                </a:lnTo>
                <a:lnTo>
                  <a:pt x="19044" y="75257"/>
                </a:lnTo>
                <a:lnTo>
                  <a:pt x="15932" y="73984"/>
                </a:lnTo>
                <a:lnTo>
                  <a:pt x="12904" y="72182"/>
                </a:lnTo>
                <a:lnTo>
                  <a:pt x="9934" y="70981"/>
                </a:lnTo>
                <a:lnTo>
                  <a:pt x="7000" y="70181"/>
                </a:lnTo>
                <a:lnTo>
                  <a:pt x="4093" y="69647"/>
                </a:lnTo>
                <a:lnTo>
                  <a:pt x="2154" y="68339"/>
                </a:lnTo>
                <a:lnTo>
                  <a:pt x="862" y="66514"/>
                </a:lnTo>
                <a:lnTo>
                  <a:pt x="0" y="64345"/>
                </a:lnTo>
                <a:lnTo>
                  <a:pt x="378" y="60994"/>
                </a:lnTo>
                <a:lnTo>
                  <a:pt x="1583" y="56855"/>
                </a:lnTo>
                <a:lnTo>
                  <a:pt x="3338" y="52191"/>
                </a:lnTo>
                <a:lnTo>
                  <a:pt x="5461" y="48129"/>
                </a:lnTo>
                <a:lnTo>
                  <a:pt x="7829" y="44468"/>
                </a:lnTo>
                <a:lnTo>
                  <a:pt x="10360" y="41075"/>
                </a:lnTo>
                <a:lnTo>
                  <a:pt x="13000" y="37861"/>
                </a:lnTo>
                <a:lnTo>
                  <a:pt x="15712" y="34765"/>
                </a:lnTo>
                <a:lnTo>
                  <a:pt x="18473" y="31749"/>
                </a:lnTo>
                <a:lnTo>
                  <a:pt x="23171" y="28786"/>
                </a:lnTo>
                <a:lnTo>
                  <a:pt x="29160" y="25858"/>
                </a:lnTo>
                <a:lnTo>
                  <a:pt x="36011" y="22954"/>
                </a:lnTo>
                <a:lnTo>
                  <a:pt x="41531" y="20065"/>
                </a:lnTo>
                <a:lnTo>
                  <a:pt x="46163" y="17186"/>
                </a:lnTo>
                <a:lnTo>
                  <a:pt x="50204" y="14315"/>
                </a:lnTo>
                <a:lnTo>
                  <a:pt x="53850" y="13353"/>
                </a:lnTo>
                <a:lnTo>
                  <a:pt x="57233" y="13664"/>
                </a:lnTo>
                <a:lnTo>
                  <a:pt x="60441" y="14824"/>
                </a:lnTo>
                <a:lnTo>
                  <a:pt x="63532" y="15598"/>
                </a:lnTo>
                <a:lnTo>
                  <a:pt x="66546" y="16113"/>
                </a:lnTo>
                <a:lnTo>
                  <a:pt x="69506" y="16457"/>
                </a:lnTo>
                <a:lnTo>
                  <a:pt x="71481" y="17639"/>
                </a:lnTo>
                <a:lnTo>
                  <a:pt x="72797" y="19379"/>
                </a:lnTo>
                <a:lnTo>
                  <a:pt x="73675" y="21492"/>
                </a:lnTo>
                <a:lnTo>
                  <a:pt x="73307" y="22900"/>
                </a:lnTo>
                <a:lnTo>
                  <a:pt x="72110" y="23839"/>
                </a:lnTo>
                <a:lnTo>
                  <a:pt x="70359" y="24465"/>
                </a:lnTo>
                <a:lnTo>
                  <a:pt x="68239" y="25835"/>
                </a:lnTo>
                <a:lnTo>
                  <a:pt x="65873" y="27701"/>
                </a:lnTo>
                <a:lnTo>
                  <a:pt x="59783" y="32988"/>
                </a:lnTo>
                <a:lnTo>
                  <a:pt x="57379" y="34374"/>
                </a:lnTo>
                <a:lnTo>
                  <a:pt x="49627" y="38455"/>
                </a:lnTo>
                <a:lnTo>
                  <a:pt x="45845" y="40876"/>
                </a:lnTo>
                <a:lnTo>
                  <a:pt x="42372" y="43443"/>
                </a:lnTo>
                <a:lnTo>
                  <a:pt x="39104" y="46107"/>
                </a:lnTo>
                <a:lnTo>
                  <a:pt x="35020" y="47883"/>
                </a:lnTo>
                <a:lnTo>
                  <a:pt x="30392" y="49067"/>
                </a:lnTo>
                <a:lnTo>
                  <a:pt x="25402" y="49856"/>
                </a:lnTo>
                <a:lnTo>
                  <a:pt x="21123" y="49430"/>
                </a:lnTo>
                <a:lnTo>
                  <a:pt x="17318" y="48193"/>
                </a:lnTo>
                <a:lnTo>
                  <a:pt x="13828" y="46416"/>
                </a:lnTo>
                <a:lnTo>
                  <a:pt x="10550" y="44279"/>
                </a:lnTo>
                <a:lnTo>
                  <a:pt x="7411" y="41902"/>
                </a:lnTo>
                <a:lnTo>
                  <a:pt x="81" y="35793"/>
                </a:lnTo>
                <a:lnTo>
                  <a:pt x="432" y="32434"/>
                </a:lnTo>
                <a:lnTo>
                  <a:pt x="1619" y="27338"/>
                </a:lnTo>
                <a:lnTo>
                  <a:pt x="3363" y="21083"/>
                </a:lnTo>
                <a:lnTo>
                  <a:pt x="5477" y="15960"/>
                </a:lnTo>
                <a:lnTo>
                  <a:pt x="7840" y="11592"/>
                </a:lnTo>
                <a:lnTo>
                  <a:pt x="10367" y="7728"/>
                </a:lnTo>
                <a:lnTo>
                  <a:pt x="13005" y="5152"/>
                </a:lnTo>
                <a:lnTo>
                  <a:pt x="15715" y="3434"/>
                </a:lnTo>
                <a:lnTo>
                  <a:pt x="2399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97"/>
          <p:cNvSpPr/>
          <p:nvPr/>
        </p:nvSpPr>
        <p:spPr>
          <a:xfrm>
            <a:off x="3594734" y="394365"/>
            <a:ext cx="299484" cy="333586"/>
          </a:xfrm>
          <a:custGeom>
            <a:avLst/>
            <a:gdLst/>
            <a:ahLst/>
            <a:cxnLst/>
            <a:rect l="0" t="0" r="0" b="0"/>
            <a:pathLst>
              <a:path w="299484" h="333586">
                <a:moveTo>
                  <a:pt x="25718" y="8542"/>
                </a:moveTo>
                <a:lnTo>
                  <a:pt x="39370" y="3991"/>
                </a:lnTo>
                <a:lnTo>
                  <a:pt x="45297" y="2651"/>
                </a:lnTo>
                <a:lnTo>
                  <a:pt x="51153" y="1757"/>
                </a:lnTo>
                <a:lnTo>
                  <a:pt x="56962" y="1161"/>
                </a:lnTo>
                <a:lnTo>
                  <a:pt x="66550" y="764"/>
                </a:lnTo>
                <a:lnTo>
                  <a:pt x="112841" y="126"/>
                </a:lnTo>
                <a:lnTo>
                  <a:pt x="136908" y="0"/>
                </a:lnTo>
                <a:lnTo>
                  <a:pt x="141754" y="943"/>
                </a:lnTo>
                <a:lnTo>
                  <a:pt x="146890" y="2523"/>
                </a:lnTo>
                <a:lnTo>
                  <a:pt x="159720" y="7353"/>
                </a:lnTo>
                <a:lnTo>
                  <a:pt x="164014" y="13094"/>
                </a:lnTo>
                <a:lnTo>
                  <a:pt x="169098" y="21042"/>
                </a:lnTo>
                <a:lnTo>
                  <a:pt x="176362" y="30872"/>
                </a:lnTo>
                <a:lnTo>
                  <a:pt x="178396" y="36882"/>
                </a:lnTo>
                <a:lnTo>
                  <a:pt x="177986" y="39818"/>
                </a:lnTo>
                <a:lnTo>
                  <a:pt x="176760" y="42727"/>
                </a:lnTo>
                <a:lnTo>
                  <a:pt x="172858" y="50406"/>
                </a:lnTo>
                <a:lnTo>
                  <a:pt x="170483" y="56454"/>
                </a:lnTo>
                <a:lnTo>
                  <a:pt x="167949" y="63343"/>
                </a:lnTo>
                <a:lnTo>
                  <a:pt x="163401" y="70794"/>
                </a:lnTo>
                <a:lnTo>
                  <a:pt x="157512" y="78618"/>
                </a:lnTo>
                <a:lnTo>
                  <a:pt x="150728" y="86692"/>
                </a:lnTo>
                <a:lnTo>
                  <a:pt x="144300" y="93027"/>
                </a:lnTo>
                <a:lnTo>
                  <a:pt x="138111" y="98203"/>
                </a:lnTo>
                <a:lnTo>
                  <a:pt x="132078" y="102606"/>
                </a:lnTo>
                <a:lnTo>
                  <a:pt x="126152" y="106494"/>
                </a:lnTo>
                <a:lnTo>
                  <a:pt x="120297" y="110038"/>
                </a:lnTo>
                <a:lnTo>
                  <a:pt x="114488" y="113354"/>
                </a:lnTo>
                <a:lnTo>
                  <a:pt x="108711" y="117469"/>
                </a:lnTo>
                <a:lnTo>
                  <a:pt x="102954" y="122117"/>
                </a:lnTo>
                <a:lnTo>
                  <a:pt x="97211" y="127121"/>
                </a:lnTo>
                <a:lnTo>
                  <a:pt x="88290" y="132681"/>
                </a:lnTo>
                <a:lnTo>
                  <a:pt x="80198" y="136105"/>
                </a:lnTo>
                <a:lnTo>
                  <a:pt x="70251" y="140802"/>
                </a:lnTo>
                <a:lnTo>
                  <a:pt x="62021" y="146064"/>
                </a:lnTo>
                <a:lnTo>
                  <a:pt x="53526" y="152653"/>
                </a:lnTo>
                <a:lnTo>
                  <a:pt x="49825" y="153554"/>
                </a:lnTo>
                <a:lnTo>
                  <a:pt x="43271" y="154232"/>
                </a:lnTo>
                <a:lnTo>
                  <a:pt x="52085" y="145160"/>
                </a:lnTo>
                <a:lnTo>
                  <a:pt x="56631" y="142483"/>
                </a:lnTo>
                <a:lnTo>
                  <a:pt x="61567" y="140699"/>
                </a:lnTo>
                <a:lnTo>
                  <a:pt x="66762" y="139509"/>
                </a:lnTo>
                <a:lnTo>
                  <a:pt x="72131" y="138716"/>
                </a:lnTo>
                <a:lnTo>
                  <a:pt x="77615" y="138187"/>
                </a:lnTo>
                <a:lnTo>
                  <a:pt x="83176" y="137835"/>
                </a:lnTo>
                <a:lnTo>
                  <a:pt x="88788" y="136647"/>
                </a:lnTo>
                <a:lnTo>
                  <a:pt x="94435" y="134903"/>
                </a:lnTo>
                <a:lnTo>
                  <a:pt x="100104" y="132788"/>
                </a:lnTo>
                <a:lnTo>
                  <a:pt x="106741" y="131377"/>
                </a:lnTo>
                <a:lnTo>
                  <a:pt x="114024" y="130437"/>
                </a:lnTo>
                <a:lnTo>
                  <a:pt x="121736" y="129810"/>
                </a:lnTo>
                <a:lnTo>
                  <a:pt x="129735" y="129393"/>
                </a:lnTo>
                <a:lnTo>
                  <a:pt x="146243" y="128928"/>
                </a:lnTo>
                <a:lnTo>
                  <a:pt x="167051" y="128667"/>
                </a:lnTo>
                <a:lnTo>
                  <a:pt x="174232" y="129583"/>
                </a:lnTo>
                <a:lnTo>
                  <a:pt x="181878" y="131146"/>
                </a:lnTo>
                <a:lnTo>
                  <a:pt x="189832" y="133140"/>
                </a:lnTo>
                <a:lnTo>
                  <a:pt x="211370" y="137897"/>
                </a:lnTo>
                <a:lnTo>
                  <a:pt x="223781" y="140498"/>
                </a:lnTo>
                <a:lnTo>
                  <a:pt x="233960" y="143185"/>
                </a:lnTo>
                <a:lnTo>
                  <a:pt x="242651" y="145929"/>
                </a:lnTo>
                <a:lnTo>
                  <a:pt x="250350" y="148711"/>
                </a:lnTo>
                <a:lnTo>
                  <a:pt x="257387" y="151518"/>
                </a:lnTo>
                <a:lnTo>
                  <a:pt x="263984" y="154342"/>
                </a:lnTo>
                <a:lnTo>
                  <a:pt x="270287" y="157177"/>
                </a:lnTo>
                <a:lnTo>
                  <a:pt x="275442" y="160019"/>
                </a:lnTo>
                <a:lnTo>
                  <a:pt x="283709" y="165718"/>
                </a:lnTo>
                <a:lnTo>
                  <a:pt x="287247" y="170476"/>
                </a:lnTo>
                <a:lnTo>
                  <a:pt x="290558" y="176505"/>
                </a:lnTo>
                <a:lnTo>
                  <a:pt x="293718" y="183383"/>
                </a:lnTo>
                <a:lnTo>
                  <a:pt x="295825" y="190825"/>
                </a:lnTo>
                <a:lnTo>
                  <a:pt x="297229" y="198644"/>
                </a:lnTo>
                <a:lnTo>
                  <a:pt x="298165" y="206714"/>
                </a:lnTo>
                <a:lnTo>
                  <a:pt x="298789" y="213047"/>
                </a:lnTo>
                <a:lnTo>
                  <a:pt x="299483" y="222623"/>
                </a:lnTo>
                <a:lnTo>
                  <a:pt x="298716" y="228415"/>
                </a:lnTo>
                <a:lnTo>
                  <a:pt x="297251" y="235134"/>
                </a:lnTo>
                <a:lnTo>
                  <a:pt x="295323" y="242471"/>
                </a:lnTo>
                <a:lnTo>
                  <a:pt x="293085" y="249267"/>
                </a:lnTo>
                <a:lnTo>
                  <a:pt x="290640" y="255703"/>
                </a:lnTo>
                <a:lnTo>
                  <a:pt x="288058" y="261898"/>
                </a:lnTo>
                <a:lnTo>
                  <a:pt x="282649" y="271322"/>
                </a:lnTo>
                <a:lnTo>
                  <a:pt x="279872" y="275169"/>
                </a:lnTo>
                <a:lnTo>
                  <a:pt x="271708" y="281983"/>
                </a:lnTo>
                <a:lnTo>
                  <a:pt x="266864" y="285133"/>
                </a:lnTo>
                <a:lnTo>
                  <a:pt x="261730" y="288186"/>
                </a:lnTo>
                <a:lnTo>
                  <a:pt x="256402" y="291174"/>
                </a:lnTo>
                <a:lnTo>
                  <a:pt x="250944" y="294118"/>
                </a:lnTo>
                <a:lnTo>
                  <a:pt x="240639" y="298939"/>
                </a:lnTo>
                <a:lnTo>
                  <a:pt x="211408" y="311915"/>
                </a:lnTo>
                <a:lnTo>
                  <a:pt x="197136" y="317471"/>
                </a:lnTo>
                <a:lnTo>
                  <a:pt x="183812" y="322127"/>
                </a:lnTo>
                <a:lnTo>
                  <a:pt x="171119" y="326184"/>
                </a:lnTo>
                <a:lnTo>
                  <a:pt x="159799" y="328888"/>
                </a:lnTo>
                <a:lnTo>
                  <a:pt x="149395" y="330691"/>
                </a:lnTo>
                <a:lnTo>
                  <a:pt x="139602" y="331893"/>
                </a:lnTo>
                <a:lnTo>
                  <a:pt x="129263" y="332694"/>
                </a:lnTo>
                <a:lnTo>
                  <a:pt x="118561" y="333229"/>
                </a:lnTo>
                <a:lnTo>
                  <a:pt x="107615" y="333585"/>
                </a:lnTo>
                <a:lnTo>
                  <a:pt x="94604" y="331917"/>
                </a:lnTo>
                <a:lnTo>
                  <a:pt x="80214" y="328900"/>
                </a:lnTo>
                <a:lnTo>
                  <a:pt x="64906" y="324984"/>
                </a:lnTo>
                <a:lnTo>
                  <a:pt x="53749" y="322374"/>
                </a:lnTo>
                <a:lnTo>
                  <a:pt x="45358" y="320633"/>
                </a:lnTo>
                <a:lnTo>
                  <a:pt x="38811" y="319473"/>
                </a:lnTo>
                <a:lnTo>
                  <a:pt x="34447" y="317747"/>
                </a:lnTo>
                <a:lnTo>
                  <a:pt x="31537" y="315643"/>
                </a:lnTo>
                <a:lnTo>
                  <a:pt x="29598" y="313289"/>
                </a:lnTo>
                <a:lnTo>
                  <a:pt x="22362" y="308133"/>
                </a:lnTo>
                <a:lnTo>
                  <a:pt x="13749" y="302666"/>
                </a:lnTo>
                <a:lnTo>
                  <a:pt x="10119" y="299875"/>
                </a:lnTo>
                <a:lnTo>
                  <a:pt x="0" y="28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98"/>
          <p:cNvSpPr/>
          <p:nvPr/>
        </p:nvSpPr>
        <p:spPr>
          <a:xfrm>
            <a:off x="7375207" y="723723"/>
            <a:ext cx="34291" cy="371368"/>
          </a:xfrm>
          <a:custGeom>
            <a:avLst/>
            <a:gdLst/>
            <a:ahLst/>
            <a:cxnLst/>
            <a:rect l="0" t="0" r="0" b="0"/>
            <a:pathLst>
              <a:path w="34291" h="371368">
                <a:moveTo>
                  <a:pt x="0" y="4939"/>
                </a:moveTo>
                <a:lnTo>
                  <a:pt x="0" y="0"/>
                </a:lnTo>
                <a:lnTo>
                  <a:pt x="0" y="90411"/>
                </a:lnTo>
                <a:lnTo>
                  <a:pt x="953" y="94305"/>
                </a:lnTo>
                <a:lnTo>
                  <a:pt x="2541" y="97854"/>
                </a:lnTo>
                <a:lnTo>
                  <a:pt x="4551" y="101172"/>
                </a:lnTo>
                <a:lnTo>
                  <a:pt x="5892" y="104337"/>
                </a:lnTo>
                <a:lnTo>
                  <a:pt x="6785" y="107399"/>
                </a:lnTo>
                <a:lnTo>
                  <a:pt x="7778" y="113342"/>
                </a:lnTo>
                <a:lnTo>
                  <a:pt x="8503" y="124762"/>
                </a:lnTo>
                <a:lnTo>
                  <a:pt x="8542" y="128996"/>
                </a:lnTo>
                <a:lnTo>
                  <a:pt x="9505" y="133364"/>
                </a:lnTo>
                <a:lnTo>
                  <a:pt x="11099" y="139133"/>
                </a:lnTo>
                <a:lnTo>
                  <a:pt x="13114" y="145837"/>
                </a:lnTo>
                <a:lnTo>
                  <a:pt x="14458" y="151258"/>
                </a:lnTo>
                <a:lnTo>
                  <a:pt x="15354" y="155825"/>
                </a:lnTo>
                <a:lnTo>
                  <a:pt x="16348" y="163440"/>
                </a:lnTo>
                <a:lnTo>
                  <a:pt x="16791" y="169999"/>
                </a:lnTo>
                <a:lnTo>
                  <a:pt x="17861" y="174034"/>
                </a:lnTo>
                <a:lnTo>
                  <a:pt x="19528" y="178629"/>
                </a:lnTo>
                <a:lnTo>
                  <a:pt x="21591" y="183597"/>
                </a:lnTo>
                <a:lnTo>
                  <a:pt x="22967" y="187862"/>
                </a:lnTo>
                <a:lnTo>
                  <a:pt x="23884" y="191658"/>
                </a:lnTo>
                <a:lnTo>
                  <a:pt x="24903" y="198415"/>
                </a:lnTo>
                <a:lnTo>
                  <a:pt x="25476" y="207574"/>
                </a:lnTo>
                <a:lnTo>
                  <a:pt x="25646" y="216321"/>
                </a:lnTo>
                <a:lnTo>
                  <a:pt x="25708" y="230672"/>
                </a:lnTo>
                <a:lnTo>
                  <a:pt x="26664" y="234485"/>
                </a:lnTo>
                <a:lnTo>
                  <a:pt x="28254" y="238932"/>
                </a:lnTo>
                <a:lnTo>
                  <a:pt x="30265" y="243802"/>
                </a:lnTo>
                <a:lnTo>
                  <a:pt x="31607" y="248001"/>
                </a:lnTo>
                <a:lnTo>
                  <a:pt x="32502" y="251753"/>
                </a:lnTo>
                <a:lnTo>
                  <a:pt x="33495" y="258462"/>
                </a:lnTo>
                <a:lnTo>
                  <a:pt x="34054" y="267594"/>
                </a:lnTo>
                <a:lnTo>
                  <a:pt x="34185" y="273439"/>
                </a:lnTo>
                <a:lnTo>
                  <a:pt x="34290" y="371367"/>
                </a:lnTo>
                <a:lnTo>
                  <a:pt x="34290" y="3649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99"/>
          <p:cNvSpPr/>
          <p:nvPr/>
        </p:nvSpPr>
        <p:spPr>
          <a:xfrm>
            <a:off x="7521223" y="832945"/>
            <a:ext cx="75057" cy="49875"/>
          </a:xfrm>
          <a:custGeom>
            <a:avLst/>
            <a:gdLst/>
            <a:ahLst/>
            <a:cxnLst/>
            <a:rect l="0" t="0" r="0" b="0"/>
            <a:pathLst>
              <a:path w="75057" h="49875">
                <a:moveTo>
                  <a:pt x="16861" y="15732"/>
                </a:moveTo>
                <a:lnTo>
                  <a:pt x="30514" y="11181"/>
                </a:lnTo>
                <a:lnTo>
                  <a:pt x="35488" y="10793"/>
                </a:lnTo>
                <a:lnTo>
                  <a:pt x="39757" y="11487"/>
                </a:lnTo>
                <a:lnTo>
                  <a:pt x="43555" y="12902"/>
                </a:lnTo>
                <a:lnTo>
                  <a:pt x="47040" y="13845"/>
                </a:lnTo>
                <a:lnTo>
                  <a:pt x="50315" y="14474"/>
                </a:lnTo>
                <a:lnTo>
                  <a:pt x="53451" y="14893"/>
                </a:lnTo>
                <a:lnTo>
                  <a:pt x="55543" y="16125"/>
                </a:lnTo>
                <a:lnTo>
                  <a:pt x="56936" y="17899"/>
                </a:lnTo>
                <a:lnTo>
                  <a:pt x="57866" y="20034"/>
                </a:lnTo>
                <a:lnTo>
                  <a:pt x="58485" y="22410"/>
                </a:lnTo>
                <a:lnTo>
                  <a:pt x="58898" y="24947"/>
                </a:lnTo>
                <a:lnTo>
                  <a:pt x="59173" y="27590"/>
                </a:lnTo>
                <a:lnTo>
                  <a:pt x="58405" y="30305"/>
                </a:lnTo>
                <a:lnTo>
                  <a:pt x="56940" y="33067"/>
                </a:lnTo>
                <a:lnTo>
                  <a:pt x="55009" y="35861"/>
                </a:lnTo>
                <a:lnTo>
                  <a:pt x="52772" y="38677"/>
                </a:lnTo>
                <a:lnTo>
                  <a:pt x="50327" y="41506"/>
                </a:lnTo>
                <a:lnTo>
                  <a:pt x="47744" y="44345"/>
                </a:lnTo>
                <a:lnTo>
                  <a:pt x="45070" y="46237"/>
                </a:lnTo>
                <a:lnTo>
                  <a:pt x="42335" y="47499"/>
                </a:lnTo>
                <a:lnTo>
                  <a:pt x="39558" y="48340"/>
                </a:lnTo>
                <a:lnTo>
                  <a:pt x="35803" y="48901"/>
                </a:lnTo>
                <a:lnTo>
                  <a:pt x="31394" y="49274"/>
                </a:lnTo>
                <a:lnTo>
                  <a:pt x="26550" y="49524"/>
                </a:lnTo>
                <a:lnTo>
                  <a:pt x="16088" y="49801"/>
                </a:lnTo>
                <a:lnTo>
                  <a:pt x="10631" y="49874"/>
                </a:lnTo>
                <a:lnTo>
                  <a:pt x="6992" y="48971"/>
                </a:lnTo>
                <a:lnTo>
                  <a:pt x="4568" y="47416"/>
                </a:lnTo>
                <a:lnTo>
                  <a:pt x="675" y="42628"/>
                </a:lnTo>
                <a:lnTo>
                  <a:pt x="355" y="41283"/>
                </a:lnTo>
                <a:lnTo>
                  <a:pt x="142" y="39433"/>
                </a:lnTo>
                <a:lnTo>
                  <a:pt x="0" y="37248"/>
                </a:lnTo>
                <a:lnTo>
                  <a:pt x="858" y="34838"/>
                </a:lnTo>
                <a:lnTo>
                  <a:pt x="2383" y="32280"/>
                </a:lnTo>
                <a:lnTo>
                  <a:pt x="7122" y="25880"/>
                </a:lnTo>
                <a:lnTo>
                  <a:pt x="10369" y="23450"/>
                </a:lnTo>
                <a:lnTo>
                  <a:pt x="21596" y="15670"/>
                </a:lnTo>
                <a:lnTo>
                  <a:pt x="26686" y="12833"/>
                </a:lnTo>
                <a:lnTo>
                  <a:pt x="31031" y="10942"/>
                </a:lnTo>
                <a:lnTo>
                  <a:pt x="34880" y="9681"/>
                </a:lnTo>
                <a:lnTo>
                  <a:pt x="39351" y="7888"/>
                </a:lnTo>
                <a:lnTo>
                  <a:pt x="44238" y="5740"/>
                </a:lnTo>
                <a:lnTo>
                  <a:pt x="49400" y="3356"/>
                </a:lnTo>
                <a:lnTo>
                  <a:pt x="53794" y="1766"/>
                </a:lnTo>
                <a:lnTo>
                  <a:pt x="57676" y="706"/>
                </a:lnTo>
                <a:lnTo>
                  <a:pt x="61216" y="0"/>
                </a:lnTo>
                <a:lnTo>
                  <a:pt x="64529" y="481"/>
                </a:lnTo>
                <a:lnTo>
                  <a:pt x="67689" y="1755"/>
                </a:lnTo>
                <a:lnTo>
                  <a:pt x="70750" y="3557"/>
                </a:lnTo>
                <a:lnTo>
                  <a:pt x="72790" y="5710"/>
                </a:lnTo>
                <a:lnTo>
                  <a:pt x="74149" y="8098"/>
                </a:lnTo>
                <a:lnTo>
                  <a:pt x="75056" y="10643"/>
                </a:lnTo>
                <a:lnTo>
                  <a:pt x="74707" y="12339"/>
                </a:lnTo>
                <a:lnTo>
                  <a:pt x="73524" y="13470"/>
                </a:lnTo>
                <a:lnTo>
                  <a:pt x="71781" y="14224"/>
                </a:lnTo>
                <a:lnTo>
                  <a:pt x="70619" y="15679"/>
                </a:lnTo>
                <a:lnTo>
                  <a:pt x="69845" y="17602"/>
                </a:lnTo>
                <a:lnTo>
                  <a:pt x="69329" y="19836"/>
                </a:lnTo>
                <a:lnTo>
                  <a:pt x="68033" y="21326"/>
                </a:lnTo>
                <a:lnTo>
                  <a:pt x="66216" y="22319"/>
                </a:lnTo>
                <a:lnTo>
                  <a:pt x="64052" y="22981"/>
                </a:lnTo>
                <a:lnTo>
                  <a:pt x="61657" y="24374"/>
                </a:lnTo>
                <a:lnTo>
                  <a:pt x="59108" y="26256"/>
                </a:lnTo>
                <a:lnTo>
                  <a:pt x="56456" y="28463"/>
                </a:lnTo>
                <a:lnTo>
                  <a:pt x="53735" y="29934"/>
                </a:lnTo>
                <a:lnTo>
                  <a:pt x="50969" y="30915"/>
                </a:lnTo>
                <a:lnTo>
                  <a:pt x="48173" y="31569"/>
                </a:lnTo>
                <a:lnTo>
                  <a:pt x="45356" y="32005"/>
                </a:lnTo>
                <a:lnTo>
                  <a:pt x="42525" y="32296"/>
                </a:lnTo>
                <a:lnTo>
                  <a:pt x="34007" y="328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00"/>
          <p:cNvSpPr/>
          <p:nvPr/>
        </p:nvSpPr>
        <p:spPr>
          <a:xfrm>
            <a:off x="7538084" y="961456"/>
            <a:ext cx="68072" cy="41475"/>
          </a:xfrm>
          <a:custGeom>
            <a:avLst/>
            <a:gdLst/>
            <a:ahLst/>
            <a:cxnLst/>
            <a:rect l="0" t="0" r="0" b="0"/>
            <a:pathLst>
              <a:path w="68072" h="41475">
                <a:moveTo>
                  <a:pt x="0" y="15809"/>
                </a:moveTo>
                <a:lnTo>
                  <a:pt x="4551" y="6707"/>
                </a:lnTo>
                <a:lnTo>
                  <a:pt x="6845" y="4026"/>
                </a:lnTo>
                <a:lnTo>
                  <a:pt x="9326" y="2238"/>
                </a:lnTo>
                <a:lnTo>
                  <a:pt x="11932" y="1047"/>
                </a:lnTo>
                <a:lnTo>
                  <a:pt x="13670" y="1205"/>
                </a:lnTo>
                <a:lnTo>
                  <a:pt x="14829" y="2263"/>
                </a:lnTo>
                <a:lnTo>
                  <a:pt x="15601" y="3921"/>
                </a:lnTo>
                <a:lnTo>
                  <a:pt x="17068" y="5026"/>
                </a:lnTo>
                <a:lnTo>
                  <a:pt x="18999" y="5762"/>
                </a:lnTo>
                <a:lnTo>
                  <a:pt x="21239" y="6254"/>
                </a:lnTo>
                <a:lnTo>
                  <a:pt x="23685" y="7534"/>
                </a:lnTo>
                <a:lnTo>
                  <a:pt x="26268" y="9339"/>
                </a:lnTo>
                <a:lnTo>
                  <a:pt x="32706" y="14531"/>
                </a:lnTo>
                <a:lnTo>
                  <a:pt x="33234" y="15909"/>
                </a:lnTo>
                <a:lnTo>
                  <a:pt x="33586" y="17781"/>
                </a:lnTo>
                <a:lnTo>
                  <a:pt x="33822" y="19981"/>
                </a:lnTo>
                <a:lnTo>
                  <a:pt x="33977" y="22400"/>
                </a:lnTo>
                <a:lnTo>
                  <a:pt x="34082" y="24965"/>
                </a:lnTo>
                <a:lnTo>
                  <a:pt x="34152" y="27628"/>
                </a:lnTo>
                <a:lnTo>
                  <a:pt x="32293" y="29403"/>
                </a:lnTo>
                <a:lnTo>
                  <a:pt x="29149" y="30587"/>
                </a:lnTo>
                <a:lnTo>
                  <a:pt x="25148" y="31376"/>
                </a:lnTo>
                <a:lnTo>
                  <a:pt x="21528" y="31902"/>
                </a:lnTo>
                <a:lnTo>
                  <a:pt x="18162" y="32252"/>
                </a:lnTo>
                <a:lnTo>
                  <a:pt x="14966" y="32486"/>
                </a:lnTo>
                <a:lnTo>
                  <a:pt x="12835" y="31689"/>
                </a:lnTo>
                <a:lnTo>
                  <a:pt x="11414" y="30206"/>
                </a:lnTo>
                <a:lnTo>
                  <a:pt x="10468" y="28264"/>
                </a:lnTo>
                <a:lnTo>
                  <a:pt x="9836" y="26017"/>
                </a:lnTo>
                <a:lnTo>
                  <a:pt x="9415" y="23567"/>
                </a:lnTo>
                <a:lnTo>
                  <a:pt x="9135" y="20981"/>
                </a:lnTo>
                <a:lnTo>
                  <a:pt x="9900" y="18304"/>
                </a:lnTo>
                <a:lnTo>
                  <a:pt x="11362" y="15567"/>
                </a:lnTo>
                <a:lnTo>
                  <a:pt x="13290" y="12790"/>
                </a:lnTo>
                <a:lnTo>
                  <a:pt x="15528" y="10939"/>
                </a:lnTo>
                <a:lnTo>
                  <a:pt x="17972" y="9705"/>
                </a:lnTo>
                <a:lnTo>
                  <a:pt x="20554" y="8882"/>
                </a:lnTo>
                <a:lnTo>
                  <a:pt x="24181" y="7381"/>
                </a:lnTo>
                <a:lnTo>
                  <a:pt x="28503" y="5427"/>
                </a:lnTo>
                <a:lnTo>
                  <a:pt x="33290" y="3173"/>
                </a:lnTo>
                <a:lnTo>
                  <a:pt x="37434" y="1670"/>
                </a:lnTo>
                <a:lnTo>
                  <a:pt x="41148" y="668"/>
                </a:lnTo>
                <a:lnTo>
                  <a:pt x="44577" y="0"/>
                </a:lnTo>
                <a:lnTo>
                  <a:pt x="47816" y="507"/>
                </a:lnTo>
                <a:lnTo>
                  <a:pt x="50927" y="1797"/>
                </a:lnTo>
                <a:lnTo>
                  <a:pt x="53954" y="3610"/>
                </a:lnTo>
                <a:lnTo>
                  <a:pt x="56925" y="4819"/>
                </a:lnTo>
                <a:lnTo>
                  <a:pt x="59858" y="5625"/>
                </a:lnTo>
                <a:lnTo>
                  <a:pt x="62765" y="6162"/>
                </a:lnTo>
                <a:lnTo>
                  <a:pt x="64703" y="7472"/>
                </a:lnTo>
                <a:lnTo>
                  <a:pt x="65996" y="9299"/>
                </a:lnTo>
                <a:lnTo>
                  <a:pt x="66857" y="11469"/>
                </a:lnTo>
                <a:lnTo>
                  <a:pt x="67432" y="14820"/>
                </a:lnTo>
                <a:lnTo>
                  <a:pt x="67815" y="18960"/>
                </a:lnTo>
                <a:lnTo>
                  <a:pt x="68071" y="23624"/>
                </a:lnTo>
                <a:lnTo>
                  <a:pt x="67288" y="27687"/>
                </a:lnTo>
                <a:lnTo>
                  <a:pt x="65813" y="31347"/>
                </a:lnTo>
                <a:lnTo>
                  <a:pt x="63879" y="34740"/>
                </a:lnTo>
                <a:lnTo>
                  <a:pt x="61636" y="37002"/>
                </a:lnTo>
                <a:lnTo>
                  <a:pt x="59189" y="38510"/>
                </a:lnTo>
                <a:lnTo>
                  <a:pt x="56605" y="39515"/>
                </a:lnTo>
                <a:lnTo>
                  <a:pt x="53929" y="40186"/>
                </a:lnTo>
                <a:lnTo>
                  <a:pt x="51193" y="40632"/>
                </a:lnTo>
                <a:lnTo>
                  <a:pt x="48416" y="40930"/>
                </a:lnTo>
                <a:lnTo>
                  <a:pt x="45612" y="41129"/>
                </a:lnTo>
                <a:lnTo>
                  <a:pt x="42792" y="41261"/>
                </a:lnTo>
                <a:lnTo>
                  <a:pt x="35970" y="41474"/>
                </a:lnTo>
                <a:lnTo>
                  <a:pt x="35411" y="40539"/>
                </a:lnTo>
                <a:lnTo>
                  <a:pt x="35037" y="38963"/>
                </a:lnTo>
                <a:lnTo>
                  <a:pt x="34788" y="36960"/>
                </a:lnTo>
                <a:lnTo>
                  <a:pt x="33670" y="34672"/>
                </a:lnTo>
                <a:lnTo>
                  <a:pt x="31971" y="32194"/>
                </a:lnTo>
                <a:lnTo>
                  <a:pt x="29887" y="29590"/>
                </a:lnTo>
                <a:lnTo>
                  <a:pt x="28497" y="26901"/>
                </a:lnTo>
                <a:lnTo>
                  <a:pt x="27572" y="24156"/>
                </a:lnTo>
                <a:lnTo>
                  <a:pt x="26084" y="17457"/>
                </a:lnTo>
                <a:lnTo>
                  <a:pt x="26915" y="15955"/>
                </a:lnTo>
                <a:lnTo>
                  <a:pt x="28421" y="14001"/>
                </a:lnTo>
                <a:lnTo>
                  <a:pt x="34291" y="72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01"/>
          <p:cNvSpPr/>
          <p:nvPr/>
        </p:nvSpPr>
        <p:spPr>
          <a:xfrm>
            <a:off x="7700962" y="754380"/>
            <a:ext cx="282894" cy="308255"/>
          </a:xfrm>
          <a:custGeom>
            <a:avLst/>
            <a:gdLst/>
            <a:ahLst/>
            <a:cxnLst/>
            <a:rect l="0" t="0" r="0" b="0"/>
            <a:pathLst>
              <a:path w="282894" h="308255">
                <a:moveTo>
                  <a:pt x="282893" y="0"/>
                </a:moveTo>
                <a:lnTo>
                  <a:pt x="17" y="0"/>
                </a:lnTo>
                <a:lnTo>
                  <a:pt x="0" y="16760"/>
                </a:lnTo>
                <a:lnTo>
                  <a:pt x="4551" y="21582"/>
                </a:lnTo>
                <a:lnTo>
                  <a:pt x="5892" y="23913"/>
                </a:lnTo>
                <a:lnTo>
                  <a:pt x="7381" y="29043"/>
                </a:lnTo>
                <a:lnTo>
                  <a:pt x="8220" y="37286"/>
                </a:lnTo>
                <a:lnTo>
                  <a:pt x="8468" y="45761"/>
                </a:lnTo>
                <a:lnTo>
                  <a:pt x="8541" y="54304"/>
                </a:lnTo>
                <a:lnTo>
                  <a:pt x="11099" y="62552"/>
                </a:lnTo>
                <a:lnTo>
                  <a:pt x="13114" y="67419"/>
                </a:lnTo>
                <a:lnTo>
                  <a:pt x="15411" y="73521"/>
                </a:lnTo>
                <a:lnTo>
                  <a:pt x="24172" y="98440"/>
                </a:lnTo>
                <a:lnTo>
                  <a:pt x="25260" y="106108"/>
                </a:lnTo>
                <a:lnTo>
                  <a:pt x="25515" y="114151"/>
                </a:lnTo>
                <a:lnTo>
                  <a:pt x="25582" y="118963"/>
                </a:lnTo>
                <a:lnTo>
                  <a:pt x="26580" y="124076"/>
                </a:lnTo>
                <a:lnTo>
                  <a:pt x="28197" y="129390"/>
                </a:lnTo>
                <a:lnTo>
                  <a:pt x="30228" y="134837"/>
                </a:lnTo>
                <a:lnTo>
                  <a:pt x="32485" y="143430"/>
                </a:lnTo>
                <a:lnTo>
                  <a:pt x="34185" y="153668"/>
                </a:lnTo>
                <a:lnTo>
                  <a:pt x="34259" y="149565"/>
                </a:lnTo>
                <a:lnTo>
                  <a:pt x="35222" y="148287"/>
                </a:lnTo>
                <a:lnTo>
                  <a:pt x="36816" y="147436"/>
                </a:lnTo>
                <a:lnTo>
                  <a:pt x="38832" y="146868"/>
                </a:lnTo>
                <a:lnTo>
                  <a:pt x="41128" y="144584"/>
                </a:lnTo>
                <a:lnTo>
                  <a:pt x="48910" y="133221"/>
                </a:lnTo>
                <a:lnTo>
                  <a:pt x="54441" y="126519"/>
                </a:lnTo>
                <a:lnTo>
                  <a:pt x="62909" y="117391"/>
                </a:lnTo>
                <a:lnTo>
                  <a:pt x="65752" y="115408"/>
                </a:lnTo>
                <a:lnTo>
                  <a:pt x="71451" y="113205"/>
                </a:lnTo>
                <a:lnTo>
                  <a:pt x="85727" y="110838"/>
                </a:lnTo>
                <a:lnTo>
                  <a:pt x="102236" y="107046"/>
                </a:lnTo>
                <a:lnTo>
                  <a:pt x="109115" y="105654"/>
                </a:lnTo>
                <a:lnTo>
                  <a:pt x="114653" y="104726"/>
                </a:lnTo>
                <a:lnTo>
                  <a:pt x="119298" y="104107"/>
                </a:lnTo>
                <a:lnTo>
                  <a:pt x="126205" y="103695"/>
                </a:lnTo>
                <a:lnTo>
                  <a:pt x="144038" y="103236"/>
                </a:lnTo>
                <a:lnTo>
                  <a:pt x="153176" y="104066"/>
                </a:lnTo>
                <a:lnTo>
                  <a:pt x="162125" y="105573"/>
                </a:lnTo>
                <a:lnTo>
                  <a:pt x="170948" y="107529"/>
                </a:lnTo>
                <a:lnTo>
                  <a:pt x="177783" y="109786"/>
                </a:lnTo>
                <a:lnTo>
                  <a:pt x="183293" y="112243"/>
                </a:lnTo>
                <a:lnTo>
                  <a:pt x="191953" y="116560"/>
                </a:lnTo>
                <a:lnTo>
                  <a:pt x="198978" y="118479"/>
                </a:lnTo>
                <a:lnTo>
                  <a:pt x="205274" y="121872"/>
                </a:lnTo>
                <a:lnTo>
                  <a:pt x="211248" y="126555"/>
                </a:lnTo>
                <a:lnTo>
                  <a:pt x="217078" y="131811"/>
                </a:lnTo>
                <a:lnTo>
                  <a:pt x="225384" y="137323"/>
                </a:lnTo>
                <a:lnTo>
                  <a:pt x="230267" y="140126"/>
                </a:lnTo>
                <a:lnTo>
                  <a:pt x="238231" y="145780"/>
                </a:lnTo>
                <a:lnTo>
                  <a:pt x="241688" y="148622"/>
                </a:lnTo>
                <a:lnTo>
                  <a:pt x="243993" y="151468"/>
                </a:lnTo>
                <a:lnTo>
                  <a:pt x="245530" y="154319"/>
                </a:lnTo>
                <a:lnTo>
                  <a:pt x="246554" y="157172"/>
                </a:lnTo>
                <a:lnTo>
                  <a:pt x="250232" y="162881"/>
                </a:lnTo>
                <a:lnTo>
                  <a:pt x="252547" y="165737"/>
                </a:lnTo>
                <a:lnTo>
                  <a:pt x="254089" y="169546"/>
                </a:lnTo>
                <a:lnTo>
                  <a:pt x="255805" y="178859"/>
                </a:lnTo>
                <a:lnTo>
                  <a:pt x="256261" y="185914"/>
                </a:lnTo>
                <a:lnTo>
                  <a:pt x="256566" y="194427"/>
                </a:lnTo>
                <a:lnTo>
                  <a:pt x="257122" y="229711"/>
                </a:lnTo>
                <a:lnTo>
                  <a:pt x="257139" y="233151"/>
                </a:lnTo>
                <a:lnTo>
                  <a:pt x="256198" y="235444"/>
                </a:lnTo>
                <a:lnTo>
                  <a:pt x="254619" y="236972"/>
                </a:lnTo>
                <a:lnTo>
                  <a:pt x="252615" y="237991"/>
                </a:lnTo>
                <a:lnTo>
                  <a:pt x="251277" y="239623"/>
                </a:lnTo>
                <a:lnTo>
                  <a:pt x="250385" y="241664"/>
                </a:lnTo>
                <a:lnTo>
                  <a:pt x="249791" y="243976"/>
                </a:lnTo>
                <a:lnTo>
                  <a:pt x="248442" y="245518"/>
                </a:lnTo>
                <a:lnTo>
                  <a:pt x="246591" y="246546"/>
                </a:lnTo>
                <a:lnTo>
                  <a:pt x="244404" y="247232"/>
                </a:lnTo>
                <a:lnTo>
                  <a:pt x="242946" y="248641"/>
                </a:lnTo>
                <a:lnTo>
                  <a:pt x="241974" y="250533"/>
                </a:lnTo>
                <a:lnTo>
                  <a:pt x="241326" y="252747"/>
                </a:lnTo>
                <a:lnTo>
                  <a:pt x="239942" y="254223"/>
                </a:lnTo>
                <a:lnTo>
                  <a:pt x="238066" y="255207"/>
                </a:lnTo>
                <a:lnTo>
                  <a:pt x="235863" y="255863"/>
                </a:lnTo>
                <a:lnTo>
                  <a:pt x="228336" y="261671"/>
                </a:lnTo>
                <a:lnTo>
                  <a:pt x="217082" y="271821"/>
                </a:lnTo>
                <a:lnTo>
                  <a:pt x="210464" y="275749"/>
                </a:lnTo>
                <a:lnTo>
                  <a:pt x="201172" y="280670"/>
                </a:lnTo>
                <a:lnTo>
                  <a:pt x="190692" y="286032"/>
                </a:lnTo>
                <a:lnTo>
                  <a:pt x="182225" y="289050"/>
                </a:lnTo>
                <a:lnTo>
                  <a:pt x="175286" y="290391"/>
                </a:lnTo>
                <a:lnTo>
                  <a:pt x="169028" y="290988"/>
                </a:lnTo>
                <a:lnTo>
                  <a:pt x="166026" y="292099"/>
                </a:lnTo>
                <a:lnTo>
                  <a:pt x="157249" y="297262"/>
                </a:lnTo>
                <a:lnTo>
                  <a:pt x="151486" y="298803"/>
                </a:lnTo>
                <a:lnTo>
                  <a:pt x="143210" y="299489"/>
                </a:lnTo>
                <a:lnTo>
                  <a:pt x="134134" y="299793"/>
                </a:lnTo>
                <a:lnTo>
                  <a:pt x="126926" y="299929"/>
                </a:lnTo>
                <a:lnTo>
                  <a:pt x="120812" y="300917"/>
                </a:lnTo>
                <a:lnTo>
                  <a:pt x="112926" y="302529"/>
                </a:lnTo>
                <a:lnTo>
                  <a:pt x="103859" y="304556"/>
                </a:lnTo>
                <a:lnTo>
                  <a:pt x="96862" y="305907"/>
                </a:lnTo>
                <a:lnTo>
                  <a:pt x="91245" y="306808"/>
                </a:lnTo>
                <a:lnTo>
                  <a:pt x="82463" y="307809"/>
                </a:lnTo>
                <a:lnTo>
                  <a:pt x="75385" y="308254"/>
                </a:lnTo>
                <a:lnTo>
                  <a:pt x="68355" y="307420"/>
                </a:lnTo>
                <a:lnTo>
                  <a:pt x="58905" y="305911"/>
                </a:lnTo>
                <a:lnTo>
                  <a:pt x="47842" y="303953"/>
                </a:lnTo>
                <a:lnTo>
                  <a:pt x="39515" y="301695"/>
                </a:lnTo>
                <a:lnTo>
                  <a:pt x="33010" y="299238"/>
                </a:lnTo>
                <a:lnTo>
                  <a:pt x="20279" y="293000"/>
                </a:lnTo>
                <a:lnTo>
                  <a:pt x="13522" y="287369"/>
                </a:lnTo>
                <a:lnTo>
                  <a:pt x="10920" y="285876"/>
                </a:lnTo>
                <a:lnTo>
                  <a:pt x="5489" y="284218"/>
                </a:lnTo>
                <a:lnTo>
                  <a:pt x="3659" y="282824"/>
                </a:lnTo>
                <a:lnTo>
                  <a:pt x="2440" y="280942"/>
                </a:lnTo>
                <a:lnTo>
                  <a:pt x="1084" y="276310"/>
                </a:lnTo>
                <a:lnTo>
                  <a:pt x="215" y="268116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02"/>
          <p:cNvSpPr/>
          <p:nvPr/>
        </p:nvSpPr>
        <p:spPr>
          <a:xfrm>
            <a:off x="2619163" y="1114425"/>
            <a:ext cx="375498" cy="170154"/>
          </a:xfrm>
          <a:custGeom>
            <a:avLst/>
            <a:gdLst/>
            <a:ahLst/>
            <a:cxnLst/>
            <a:rect l="0" t="0" r="0" b="0"/>
            <a:pathLst>
              <a:path w="375498" h="170154">
                <a:moveTo>
                  <a:pt x="101176" y="0"/>
                </a:moveTo>
                <a:lnTo>
                  <a:pt x="93796" y="0"/>
                </a:lnTo>
                <a:lnTo>
                  <a:pt x="93398" y="952"/>
                </a:lnTo>
                <a:lnTo>
                  <a:pt x="92957" y="4550"/>
                </a:lnTo>
                <a:lnTo>
                  <a:pt x="91887" y="6843"/>
                </a:lnTo>
                <a:lnTo>
                  <a:pt x="88158" y="11931"/>
                </a:lnTo>
                <a:lnTo>
                  <a:pt x="85830" y="14622"/>
                </a:lnTo>
                <a:lnTo>
                  <a:pt x="83325" y="17368"/>
                </a:lnTo>
                <a:lnTo>
                  <a:pt x="80703" y="20151"/>
                </a:lnTo>
                <a:lnTo>
                  <a:pt x="78955" y="22959"/>
                </a:lnTo>
                <a:lnTo>
                  <a:pt x="77790" y="25783"/>
                </a:lnTo>
                <a:lnTo>
                  <a:pt x="77013" y="28619"/>
                </a:lnTo>
                <a:lnTo>
                  <a:pt x="74590" y="31461"/>
                </a:lnTo>
                <a:lnTo>
                  <a:pt x="71070" y="34309"/>
                </a:lnTo>
                <a:lnTo>
                  <a:pt x="66818" y="37160"/>
                </a:lnTo>
                <a:lnTo>
                  <a:pt x="63031" y="40966"/>
                </a:lnTo>
                <a:lnTo>
                  <a:pt x="59553" y="45408"/>
                </a:lnTo>
                <a:lnTo>
                  <a:pt x="56283" y="50274"/>
                </a:lnTo>
                <a:lnTo>
                  <a:pt x="53150" y="54471"/>
                </a:lnTo>
                <a:lnTo>
                  <a:pt x="50109" y="58221"/>
                </a:lnTo>
                <a:lnTo>
                  <a:pt x="47129" y="61674"/>
                </a:lnTo>
                <a:lnTo>
                  <a:pt x="44190" y="64928"/>
                </a:lnTo>
                <a:lnTo>
                  <a:pt x="38384" y="71084"/>
                </a:lnTo>
                <a:lnTo>
                  <a:pt x="35502" y="75012"/>
                </a:lnTo>
                <a:lnTo>
                  <a:pt x="32629" y="79535"/>
                </a:lnTo>
                <a:lnTo>
                  <a:pt x="29760" y="84456"/>
                </a:lnTo>
                <a:lnTo>
                  <a:pt x="26896" y="88689"/>
                </a:lnTo>
                <a:lnTo>
                  <a:pt x="24034" y="92463"/>
                </a:lnTo>
                <a:lnTo>
                  <a:pt x="21173" y="95932"/>
                </a:lnTo>
                <a:lnTo>
                  <a:pt x="18313" y="99197"/>
                </a:lnTo>
                <a:lnTo>
                  <a:pt x="15454" y="102326"/>
                </a:lnTo>
                <a:lnTo>
                  <a:pt x="9738" y="108343"/>
                </a:lnTo>
                <a:lnTo>
                  <a:pt x="4022" y="114192"/>
                </a:lnTo>
                <a:lnTo>
                  <a:pt x="2117" y="118038"/>
                </a:lnTo>
                <a:lnTo>
                  <a:pt x="847" y="122507"/>
                </a:lnTo>
                <a:lnTo>
                  <a:pt x="0" y="127391"/>
                </a:lnTo>
                <a:lnTo>
                  <a:pt x="388" y="131600"/>
                </a:lnTo>
                <a:lnTo>
                  <a:pt x="1599" y="135358"/>
                </a:lnTo>
                <a:lnTo>
                  <a:pt x="3359" y="138816"/>
                </a:lnTo>
                <a:lnTo>
                  <a:pt x="5485" y="142074"/>
                </a:lnTo>
                <a:lnTo>
                  <a:pt x="7855" y="145198"/>
                </a:lnTo>
                <a:lnTo>
                  <a:pt x="10387" y="148234"/>
                </a:lnTo>
                <a:lnTo>
                  <a:pt x="13028" y="150257"/>
                </a:lnTo>
                <a:lnTo>
                  <a:pt x="18502" y="152506"/>
                </a:lnTo>
                <a:lnTo>
                  <a:pt x="26650" y="153505"/>
                </a:lnTo>
                <a:lnTo>
                  <a:pt x="37573" y="153949"/>
                </a:lnTo>
                <a:lnTo>
                  <a:pt x="66456" y="154199"/>
                </a:lnTo>
                <a:lnTo>
                  <a:pt x="107970" y="154258"/>
                </a:lnTo>
                <a:lnTo>
                  <a:pt x="131423" y="155226"/>
                </a:lnTo>
                <a:lnTo>
                  <a:pt x="155631" y="156824"/>
                </a:lnTo>
                <a:lnTo>
                  <a:pt x="198721" y="160187"/>
                </a:lnTo>
                <a:lnTo>
                  <a:pt x="224222" y="161681"/>
                </a:lnTo>
                <a:lnTo>
                  <a:pt x="239404" y="163032"/>
                </a:lnTo>
                <a:lnTo>
                  <a:pt x="276594" y="167074"/>
                </a:lnTo>
                <a:lnTo>
                  <a:pt x="295274" y="168532"/>
                </a:lnTo>
                <a:lnTo>
                  <a:pt x="313442" y="169505"/>
                </a:lnTo>
                <a:lnTo>
                  <a:pt x="331269" y="170153"/>
                </a:lnTo>
                <a:lnTo>
                  <a:pt x="344107" y="169633"/>
                </a:lnTo>
                <a:lnTo>
                  <a:pt x="353618" y="168333"/>
                </a:lnTo>
                <a:lnTo>
                  <a:pt x="375497" y="1628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03"/>
          <p:cNvSpPr/>
          <p:nvPr/>
        </p:nvSpPr>
        <p:spPr>
          <a:xfrm>
            <a:off x="2834165" y="1097280"/>
            <a:ext cx="109061" cy="402908"/>
          </a:xfrm>
          <a:custGeom>
            <a:avLst/>
            <a:gdLst/>
            <a:ahLst/>
            <a:cxnLst/>
            <a:rect l="0" t="0" r="0" b="0"/>
            <a:pathLst>
              <a:path w="109061" h="402908">
                <a:moveTo>
                  <a:pt x="14762" y="0"/>
                </a:moveTo>
                <a:lnTo>
                  <a:pt x="5660" y="0"/>
                </a:lnTo>
                <a:lnTo>
                  <a:pt x="2979" y="952"/>
                </a:lnTo>
                <a:lnTo>
                  <a:pt x="1192" y="2539"/>
                </a:lnTo>
                <a:lnTo>
                  <a:pt x="0" y="4550"/>
                </a:lnTo>
                <a:lnTo>
                  <a:pt x="158" y="7796"/>
                </a:lnTo>
                <a:lnTo>
                  <a:pt x="3979" y="20513"/>
                </a:lnTo>
                <a:lnTo>
                  <a:pt x="5207" y="27532"/>
                </a:lnTo>
                <a:lnTo>
                  <a:pt x="7440" y="35499"/>
                </a:lnTo>
                <a:lnTo>
                  <a:pt x="15000" y="59592"/>
                </a:lnTo>
                <a:lnTo>
                  <a:pt x="18731" y="70208"/>
                </a:lnTo>
                <a:lnTo>
                  <a:pt x="22170" y="79190"/>
                </a:lnTo>
                <a:lnTo>
                  <a:pt x="25416" y="87083"/>
                </a:lnTo>
                <a:lnTo>
                  <a:pt x="28532" y="94250"/>
                </a:lnTo>
                <a:lnTo>
                  <a:pt x="34535" y="107294"/>
                </a:lnTo>
                <a:lnTo>
                  <a:pt x="43269" y="125347"/>
                </a:lnTo>
                <a:lnTo>
                  <a:pt x="46149" y="135000"/>
                </a:lnTo>
                <a:lnTo>
                  <a:pt x="49022" y="147150"/>
                </a:lnTo>
                <a:lnTo>
                  <a:pt x="51889" y="160965"/>
                </a:lnTo>
                <a:lnTo>
                  <a:pt x="54754" y="173032"/>
                </a:lnTo>
                <a:lnTo>
                  <a:pt x="57616" y="183935"/>
                </a:lnTo>
                <a:lnTo>
                  <a:pt x="60476" y="194060"/>
                </a:lnTo>
                <a:lnTo>
                  <a:pt x="62383" y="202716"/>
                </a:lnTo>
                <a:lnTo>
                  <a:pt x="63654" y="210391"/>
                </a:lnTo>
                <a:lnTo>
                  <a:pt x="70246" y="263703"/>
                </a:lnTo>
                <a:lnTo>
                  <a:pt x="71754" y="278672"/>
                </a:lnTo>
                <a:lnTo>
                  <a:pt x="72759" y="291508"/>
                </a:lnTo>
                <a:lnTo>
                  <a:pt x="73429" y="302924"/>
                </a:lnTo>
                <a:lnTo>
                  <a:pt x="75781" y="313392"/>
                </a:lnTo>
                <a:lnTo>
                  <a:pt x="79254" y="323227"/>
                </a:lnTo>
                <a:lnTo>
                  <a:pt x="83474" y="332642"/>
                </a:lnTo>
                <a:lnTo>
                  <a:pt x="86287" y="340824"/>
                </a:lnTo>
                <a:lnTo>
                  <a:pt x="88163" y="348183"/>
                </a:lnTo>
                <a:lnTo>
                  <a:pt x="89414" y="354995"/>
                </a:lnTo>
                <a:lnTo>
                  <a:pt x="91200" y="361440"/>
                </a:lnTo>
                <a:lnTo>
                  <a:pt x="93343" y="367643"/>
                </a:lnTo>
                <a:lnTo>
                  <a:pt x="95724" y="373682"/>
                </a:lnTo>
                <a:lnTo>
                  <a:pt x="98370" y="382933"/>
                </a:lnTo>
                <a:lnTo>
                  <a:pt x="99076" y="386734"/>
                </a:lnTo>
                <a:lnTo>
                  <a:pt x="102400" y="393496"/>
                </a:lnTo>
                <a:lnTo>
                  <a:pt x="109060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04"/>
          <p:cNvSpPr/>
          <p:nvPr/>
        </p:nvSpPr>
        <p:spPr>
          <a:xfrm>
            <a:off x="3090502" y="1204324"/>
            <a:ext cx="58281" cy="47262"/>
          </a:xfrm>
          <a:custGeom>
            <a:avLst/>
            <a:gdLst/>
            <a:ahLst/>
            <a:cxnLst/>
            <a:rect l="0" t="0" r="0" b="0"/>
            <a:pathLst>
              <a:path w="58281" h="47262">
                <a:moveTo>
                  <a:pt x="15600" y="30116"/>
                </a:moveTo>
                <a:lnTo>
                  <a:pt x="0" y="30116"/>
                </a:lnTo>
                <a:lnTo>
                  <a:pt x="437" y="29163"/>
                </a:lnTo>
                <a:lnTo>
                  <a:pt x="1682" y="27576"/>
                </a:lnTo>
                <a:lnTo>
                  <a:pt x="3464" y="25565"/>
                </a:lnTo>
                <a:lnTo>
                  <a:pt x="10524" y="18250"/>
                </a:lnTo>
                <a:lnTo>
                  <a:pt x="15073" y="13633"/>
                </a:lnTo>
                <a:lnTo>
                  <a:pt x="19059" y="10555"/>
                </a:lnTo>
                <a:lnTo>
                  <a:pt x="22669" y="8502"/>
                </a:lnTo>
                <a:lnTo>
                  <a:pt x="26027" y="7134"/>
                </a:lnTo>
                <a:lnTo>
                  <a:pt x="30172" y="5270"/>
                </a:lnTo>
                <a:lnTo>
                  <a:pt x="39856" y="658"/>
                </a:lnTo>
                <a:lnTo>
                  <a:pt x="44153" y="0"/>
                </a:lnTo>
                <a:lnTo>
                  <a:pt x="47970" y="513"/>
                </a:lnTo>
                <a:lnTo>
                  <a:pt x="56390" y="3631"/>
                </a:lnTo>
                <a:lnTo>
                  <a:pt x="57081" y="4839"/>
                </a:lnTo>
                <a:lnTo>
                  <a:pt x="57541" y="6597"/>
                </a:lnTo>
                <a:lnTo>
                  <a:pt x="58280" y="11712"/>
                </a:lnTo>
                <a:lnTo>
                  <a:pt x="57388" y="13084"/>
                </a:lnTo>
                <a:lnTo>
                  <a:pt x="55842" y="14951"/>
                </a:lnTo>
                <a:lnTo>
                  <a:pt x="53858" y="17148"/>
                </a:lnTo>
                <a:lnTo>
                  <a:pt x="50630" y="19566"/>
                </a:lnTo>
                <a:lnTo>
                  <a:pt x="46573" y="22130"/>
                </a:lnTo>
                <a:lnTo>
                  <a:pt x="41964" y="24792"/>
                </a:lnTo>
                <a:lnTo>
                  <a:pt x="38891" y="27519"/>
                </a:lnTo>
                <a:lnTo>
                  <a:pt x="36842" y="30289"/>
                </a:lnTo>
                <a:lnTo>
                  <a:pt x="35477" y="33089"/>
                </a:lnTo>
                <a:lnTo>
                  <a:pt x="33614" y="34955"/>
                </a:lnTo>
                <a:lnTo>
                  <a:pt x="31419" y="36200"/>
                </a:lnTo>
                <a:lnTo>
                  <a:pt x="24173" y="472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05"/>
          <p:cNvSpPr/>
          <p:nvPr/>
        </p:nvSpPr>
        <p:spPr>
          <a:xfrm>
            <a:off x="3118386" y="1363027"/>
            <a:ext cx="81157" cy="51402"/>
          </a:xfrm>
          <a:custGeom>
            <a:avLst/>
            <a:gdLst/>
            <a:ahLst/>
            <a:cxnLst/>
            <a:rect l="0" t="0" r="0" b="0"/>
            <a:pathLst>
              <a:path w="81157" h="51402">
                <a:moveTo>
                  <a:pt x="13433" y="17145"/>
                </a:moveTo>
                <a:lnTo>
                  <a:pt x="8883" y="17145"/>
                </a:lnTo>
                <a:lnTo>
                  <a:pt x="7542" y="18098"/>
                </a:lnTo>
                <a:lnTo>
                  <a:pt x="6649" y="19685"/>
                </a:lnTo>
                <a:lnTo>
                  <a:pt x="6053" y="21696"/>
                </a:lnTo>
                <a:lnTo>
                  <a:pt x="6608" y="23989"/>
                </a:lnTo>
                <a:lnTo>
                  <a:pt x="7931" y="26470"/>
                </a:lnTo>
                <a:lnTo>
                  <a:pt x="12346" y="32745"/>
                </a:lnTo>
                <a:lnTo>
                  <a:pt x="13661" y="33260"/>
                </a:lnTo>
                <a:lnTo>
                  <a:pt x="15490" y="33604"/>
                </a:lnTo>
                <a:lnTo>
                  <a:pt x="17662" y="33832"/>
                </a:lnTo>
                <a:lnTo>
                  <a:pt x="19110" y="33032"/>
                </a:lnTo>
                <a:lnTo>
                  <a:pt x="20075" y="31547"/>
                </a:lnTo>
                <a:lnTo>
                  <a:pt x="20719" y="29604"/>
                </a:lnTo>
                <a:lnTo>
                  <a:pt x="22100" y="27356"/>
                </a:lnTo>
                <a:lnTo>
                  <a:pt x="23974" y="24905"/>
                </a:lnTo>
                <a:lnTo>
                  <a:pt x="29274" y="18678"/>
                </a:lnTo>
                <a:lnTo>
                  <a:pt x="28756" y="18167"/>
                </a:lnTo>
                <a:lnTo>
                  <a:pt x="27459" y="17826"/>
                </a:lnTo>
                <a:lnTo>
                  <a:pt x="25641" y="17599"/>
                </a:lnTo>
                <a:lnTo>
                  <a:pt x="23477" y="17448"/>
                </a:lnTo>
                <a:lnTo>
                  <a:pt x="21082" y="17347"/>
                </a:lnTo>
                <a:lnTo>
                  <a:pt x="18532" y="17280"/>
                </a:lnTo>
                <a:lnTo>
                  <a:pt x="16833" y="18187"/>
                </a:lnTo>
                <a:lnTo>
                  <a:pt x="15700" y="19745"/>
                </a:lnTo>
                <a:lnTo>
                  <a:pt x="14945" y="21736"/>
                </a:lnTo>
                <a:lnTo>
                  <a:pt x="13488" y="23063"/>
                </a:lnTo>
                <a:lnTo>
                  <a:pt x="11565" y="23948"/>
                </a:lnTo>
                <a:lnTo>
                  <a:pt x="9331" y="24538"/>
                </a:lnTo>
                <a:lnTo>
                  <a:pt x="7841" y="25884"/>
                </a:lnTo>
                <a:lnTo>
                  <a:pt x="6847" y="27733"/>
                </a:lnTo>
                <a:lnTo>
                  <a:pt x="5254" y="32995"/>
                </a:lnTo>
                <a:lnTo>
                  <a:pt x="4170" y="34379"/>
                </a:lnTo>
                <a:lnTo>
                  <a:pt x="2495" y="36254"/>
                </a:lnTo>
                <a:lnTo>
                  <a:pt x="427" y="38457"/>
                </a:lnTo>
                <a:lnTo>
                  <a:pt x="0" y="39926"/>
                </a:lnTo>
                <a:lnTo>
                  <a:pt x="667" y="40905"/>
                </a:lnTo>
                <a:lnTo>
                  <a:pt x="2065" y="41557"/>
                </a:lnTo>
                <a:lnTo>
                  <a:pt x="2997" y="42945"/>
                </a:lnTo>
                <a:lnTo>
                  <a:pt x="3618" y="44822"/>
                </a:lnTo>
                <a:lnTo>
                  <a:pt x="4616" y="50129"/>
                </a:lnTo>
                <a:lnTo>
                  <a:pt x="5650" y="50564"/>
                </a:lnTo>
                <a:lnTo>
                  <a:pt x="7292" y="50855"/>
                </a:lnTo>
                <a:lnTo>
                  <a:pt x="9339" y="51048"/>
                </a:lnTo>
                <a:lnTo>
                  <a:pt x="11656" y="51177"/>
                </a:lnTo>
                <a:lnTo>
                  <a:pt x="16771" y="51320"/>
                </a:lnTo>
                <a:lnTo>
                  <a:pt x="29557" y="51401"/>
                </a:lnTo>
                <a:lnTo>
                  <a:pt x="33707" y="50460"/>
                </a:lnTo>
                <a:lnTo>
                  <a:pt x="37427" y="48880"/>
                </a:lnTo>
                <a:lnTo>
                  <a:pt x="40859" y="46874"/>
                </a:lnTo>
                <a:lnTo>
                  <a:pt x="44100" y="45537"/>
                </a:lnTo>
                <a:lnTo>
                  <a:pt x="47213" y="44646"/>
                </a:lnTo>
                <a:lnTo>
                  <a:pt x="50240" y="44051"/>
                </a:lnTo>
                <a:lnTo>
                  <a:pt x="53212" y="42702"/>
                </a:lnTo>
                <a:lnTo>
                  <a:pt x="56145" y="40851"/>
                </a:lnTo>
                <a:lnTo>
                  <a:pt x="59053" y="38664"/>
                </a:lnTo>
                <a:lnTo>
                  <a:pt x="62896" y="35301"/>
                </a:lnTo>
                <a:lnTo>
                  <a:pt x="67364" y="31154"/>
                </a:lnTo>
                <a:lnTo>
                  <a:pt x="79120" y="19912"/>
                </a:lnTo>
                <a:lnTo>
                  <a:pt x="80084" y="18037"/>
                </a:lnTo>
                <a:lnTo>
                  <a:pt x="80727" y="15835"/>
                </a:lnTo>
                <a:lnTo>
                  <a:pt x="81156" y="13414"/>
                </a:lnTo>
                <a:lnTo>
                  <a:pt x="80490" y="10848"/>
                </a:lnTo>
                <a:lnTo>
                  <a:pt x="79093" y="8184"/>
                </a:lnTo>
                <a:lnTo>
                  <a:pt x="77208" y="5456"/>
                </a:lnTo>
                <a:lnTo>
                  <a:pt x="75000" y="3637"/>
                </a:lnTo>
                <a:lnTo>
                  <a:pt x="72576" y="2425"/>
                </a:lnTo>
                <a:lnTo>
                  <a:pt x="70006" y="1617"/>
                </a:lnTo>
                <a:lnTo>
                  <a:pt x="66389" y="1078"/>
                </a:lnTo>
                <a:lnTo>
                  <a:pt x="62072" y="719"/>
                </a:lnTo>
                <a:lnTo>
                  <a:pt x="3915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06"/>
          <p:cNvSpPr/>
          <p:nvPr/>
        </p:nvSpPr>
        <p:spPr>
          <a:xfrm>
            <a:off x="3311842" y="1107302"/>
            <a:ext cx="420054" cy="298073"/>
          </a:xfrm>
          <a:custGeom>
            <a:avLst/>
            <a:gdLst/>
            <a:ahLst/>
            <a:cxnLst/>
            <a:rect l="0" t="0" r="0" b="0"/>
            <a:pathLst>
              <a:path w="420054" h="298073">
                <a:moveTo>
                  <a:pt x="0" y="49985"/>
                </a:moveTo>
                <a:lnTo>
                  <a:pt x="19313" y="30672"/>
                </a:lnTo>
                <a:lnTo>
                  <a:pt x="26210" y="26632"/>
                </a:lnTo>
                <a:lnTo>
                  <a:pt x="35571" y="22034"/>
                </a:lnTo>
                <a:lnTo>
                  <a:pt x="46574" y="17064"/>
                </a:lnTo>
                <a:lnTo>
                  <a:pt x="54862" y="13750"/>
                </a:lnTo>
                <a:lnTo>
                  <a:pt x="66611" y="10068"/>
                </a:lnTo>
                <a:lnTo>
                  <a:pt x="77547" y="5892"/>
                </a:lnTo>
                <a:lnTo>
                  <a:pt x="88758" y="1813"/>
                </a:lnTo>
                <a:lnTo>
                  <a:pt x="100091" y="0"/>
                </a:lnTo>
                <a:lnTo>
                  <a:pt x="111477" y="1735"/>
                </a:lnTo>
                <a:lnTo>
                  <a:pt x="122888" y="4728"/>
                </a:lnTo>
                <a:lnTo>
                  <a:pt x="134310" y="6058"/>
                </a:lnTo>
                <a:lnTo>
                  <a:pt x="139069" y="7366"/>
                </a:lnTo>
                <a:lnTo>
                  <a:pt x="151272" y="13756"/>
                </a:lnTo>
                <a:lnTo>
                  <a:pt x="166530" y="21682"/>
                </a:lnTo>
                <a:lnTo>
                  <a:pt x="177518" y="27246"/>
                </a:lnTo>
                <a:lnTo>
                  <a:pt x="181210" y="30063"/>
                </a:lnTo>
                <a:lnTo>
                  <a:pt x="183672" y="32894"/>
                </a:lnTo>
                <a:lnTo>
                  <a:pt x="188312" y="39531"/>
                </a:lnTo>
                <a:lnTo>
                  <a:pt x="196724" y="48832"/>
                </a:lnTo>
                <a:lnTo>
                  <a:pt x="200682" y="53979"/>
                </a:lnTo>
                <a:lnTo>
                  <a:pt x="204273" y="59315"/>
                </a:lnTo>
                <a:lnTo>
                  <a:pt x="207619" y="64778"/>
                </a:lnTo>
                <a:lnTo>
                  <a:pt x="210803" y="70324"/>
                </a:lnTo>
                <a:lnTo>
                  <a:pt x="216880" y="81567"/>
                </a:lnTo>
                <a:lnTo>
                  <a:pt x="225656" y="98607"/>
                </a:lnTo>
                <a:lnTo>
                  <a:pt x="227590" y="104307"/>
                </a:lnTo>
                <a:lnTo>
                  <a:pt x="228879" y="110012"/>
                </a:lnTo>
                <a:lnTo>
                  <a:pt x="229739" y="115721"/>
                </a:lnTo>
                <a:lnTo>
                  <a:pt x="230311" y="122384"/>
                </a:lnTo>
                <a:lnTo>
                  <a:pt x="230694" y="129683"/>
                </a:lnTo>
                <a:lnTo>
                  <a:pt x="231118" y="144462"/>
                </a:lnTo>
                <a:lnTo>
                  <a:pt x="231413" y="175362"/>
                </a:lnTo>
                <a:lnTo>
                  <a:pt x="230475" y="183100"/>
                </a:lnTo>
                <a:lnTo>
                  <a:pt x="228898" y="192068"/>
                </a:lnTo>
                <a:lnTo>
                  <a:pt x="226893" y="201857"/>
                </a:lnTo>
                <a:lnTo>
                  <a:pt x="224605" y="210288"/>
                </a:lnTo>
                <a:lnTo>
                  <a:pt x="222127" y="217814"/>
                </a:lnTo>
                <a:lnTo>
                  <a:pt x="219522" y="224736"/>
                </a:lnTo>
                <a:lnTo>
                  <a:pt x="215881" y="231256"/>
                </a:lnTo>
                <a:lnTo>
                  <a:pt x="211548" y="237507"/>
                </a:lnTo>
                <a:lnTo>
                  <a:pt x="206754" y="243580"/>
                </a:lnTo>
                <a:lnTo>
                  <a:pt x="202607" y="249533"/>
                </a:lnTo>
                <a:lnTo>
                  <a:pt x="198888" y="255407"/>
                </a:lnTo>
                <a:lnTo>
                  <a:pt x="195457" y="261228"/>
                </a:lnTo>
                <a:lnTo>
                  <a:pt x="189105" y="270236"/>
                </a:lnTo>
                <a:lnTo>
                  <a:pt x="186077" y="273971"/>
                </a:lnTo>
                <a:lnTo>
                  <a:pt x="175093" y="280662"/>
                </a:lnTo>
                <a:lnTo>
                  <a:pt x="168164" y="283780"/>
                </a:lnTo>
                <a:lnTo>
                  <a:pt x="160687" y="286811"/>
                </a:lnTo>
                <a:lnTo>
                  <a:pt x="152844" y="289784"/>
                </a:lnTo>
                <a:lnTo>
                  <a:pt x="144759" y="292718"/>
                </a:lnTo>
                <a:lnTo>
                  <a:pt x="137463" y="294675"/>
                </a:lnTo>
                <a:lnTo>
                  <a:pt x="130695" y="295979"/>
                </a:lnTo>
                <a:lnTo>
                  <a:pt x="119047" y="297428"/>
                </a:lnTo>
                <a:lnTo>
                  <a:pt x="110694" y="298072"/>
                </a:lnTo>
                <a:lnTo>
                  <a:pt x="101267" y="295819"/>
                </a:lnTo>
                <a:lnTo>
                  <a:pt x="91680" y="292594"/>
                </a:lnTo>
                <a:lnTo>
                  <a:pt x="84244" y="291161"/>
                </a:lnTo>
                <a:lnTo>
                  <a:pt x="77765" y="287985"/>
                </a:lnTo>
                <a:lnTo>
                  <a:pt x="68761" y="280841"/>
                </a:lnTo>
                <a:lnTo>
                  <a:pt x="65844" y="278184"/>
                </a:lnTo>
                <a:lnTo>
                  <a:pt x="63898" y="275460"/>
                </a:lnTo>
                <a:lnTo>
                  <a:pt x="61737" y="269894"/>
                </a:lnTo>
                <a:lnTo>
                  <a:pt x="62113" y="266123"/>
                </a:lnTo>
                <a:lnTo>
                  <a:pt x="65071" y="256854"/>
                </a:lnTo>
                <a:lnTo>
                  <a:pt x="67193" y="253620"/>
                </a:lnTo>
                <a:lnTo>
                  <a:pt x="69560" y="251464"/>
                </a:lnTo>
                <a:lnTo>
                  <a:pt x="74731" y="248116"/>
                </a:lnTo>
                <a:lnTo>
                  <a:pt x="80204" y="243453"/>
                </a:lnTo>
                <a:lnTo>
                  <a:pt x="83949" y="241829"/>
                </a:lnTo>
                <a:lnTo>
                  <a:pt x="93191" y="240024"/>
                </a:lnTo>
                <a:lnTo>
                  <a:pt x="103648" y="236682"/>
                </a:lnTo>
                <a:lnTo>
                  <a:pt x="109104" y="234457"/>
                </a:lnTo>
                <a:lnTo>
                  <a:pt x="115598" y="233926"/>
                </a:lnTo>
                <a:lnTo>
                  <a:pt x="122786" y="234525"/>
                </a:lnTo>
                <a:lnTo>
                  <a:pt x="130435" y="235877"/>
                </a:lnTo>
                <a:lnTo>
                  <a:pt x="141249" y="236778"/>
                </a:lnTo>
                <a:lnTo>
                  <a:pt x="154173" y="237379"/>
                </a:lnTo>
                <a:lnTo>
                  <a:pt x="168505" y="237779"/>
                </a:lnTo>
                <a:lnTo>
                  <a:pt x="183774" y="238999"/>
                </a:lnTo>
                <a:lnTo>
                  <a:pt x="199668" y="240764"/>
                </a:lnTo>
                <a:lnTo>
                  <a:pt x="215980" y="242894"/>
                </a:lnTo>
                <a:lnTo>
                  <a:pt x="229711" y="244313"/>
                </a:lnTo>
                <a:lnTo>
                  <a:pt x="241724" y="245260"/>
                </a:lnTo>
                <a:lnTo>
                  <a:pt x="252590" y="245891"/>
                </a:lnTo>
                <a:lnTo>
                  <a:pt x="274822" y="246592"/>
                </a:lnTo>
                <a:lnTo>
                  <a:pt x="326834" y="247103"/>
                </a:lnTo>
                <a:lnTo>
                  <a:pt x="355707" y="247143"/>
                </a:lnTo>
                <a:lnTo>
                  <a:pt x="365726" y="248098"/>
                </a:lnTo>
                <a:lnTo>
                  <a:pt x="378120" y="249688"/>
                </a:lnTo>
                <a:lnTo>
                  <a:pt x="420053" y="25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07"/>
          <p:cNvSpPr/>
          <p:nvPr/>
        </p:nvSpPr>
        <p:spPr>
          <a:xfrm>
            <a:off x="6792277" y="1260157"/>
            <a:ext cx="94299" cy="342901"/>
          </a:xfrm>
          <a:custGeom>
            <a:avLst/>
            <a:gdLst/>
            <a:ahLst/>
            <a:cxnLst/>
            <a:rect l="0" t="0" r="0" b="0"/>
            <a:pathLst>
              <a:path w="94299" h="342901">
                <a:moveTo>
                  <a:pt x="0" y="0"/>
                </a:moveTo>
                <a:lnTo>
                  <a:pt x="0" y="9102"/>
                </a:lnTo>
                <a:lnTo>
                  <a:pt x="953" y="12735"/>
                </a:lnTo>
                <a:lnTo>
                  <a:pt x="2540" y="16110"/>
                </a:lnTo>
                <a:lnTo>
                  <a:pt x="4551" y="19313"/>
                </a:lnTo>
                <a:lnTo>
                  <a:pt x="6785" y="25411"/>
                </a:lnTo>
                <a:lnTo>
                  <a:pt x="8043" y="34199"/>
                </a:lnTo>
                <a:lnTo>
                  <a:pt x="8219" y="37087"/>
                </a:lnTo>
                <a:lnTo>
                  <a:pt x="9290" y="41870"/>
                </a:lnTo>
                <a:lnTo>
                  <a:pt x="10956" y="47916"/>
                </a:lnTo>
                <a:lnTo>
                  <a:pt x="13019" y="54804"/>
                </a:lnTo>
                <a:lnTo>
                  <a:pt x="17851" y="72617"/>
                </a:lnTo>
                <a:lnTo>
                  <a:pt x="20473" y="82701"/>
                </a:lnTo>
                <a:lnTo>
                  <a:pt x="22221" y="91329"/>
                </a:lnTo>
                <a:lnTo>
                  <a:pt x="23387" y="98986"/>
                </a:lnTo>
                <a:lnTo>
                  <a:pt x="24164" y="105996"/>
                </a:lnTo>
                <a:lnTo>
                  <a:pt x="25634" y="112574"/>
                </a:lnTo>
                <a:lnTo>
                  <a:pt x="27567" y="118864"/>
                </a:lnTo>
                <a:lnTo>
                  <a:pt x="29808" y="124963"/>
                </a:lnTo>
                <a:lnTo>
                  <a:pt x="42064" y="156300"/>
                </a:lnTo>
                <a:lnTo>
                  <a:pt x="45188" y="167065"/>
                </a:lnTo>
                <a:lnTo>
                  <a:pt x="47270" y="177099"/>
                </a:lnTo>
                <a:lnTo>
                  <a:pt x="48658" y="186646"/>
                </a:lnTo>
                <a:lnTo>
                  <a:pt x="50537" y="196821"/>
                </a:lnTo>
                <a:lnTo>
                  <a:pt x="55163" y="218286"/>
                </a:lnTo>
                <a:lnTo>
                  <a:pt x="57731" y="227439"/>
                </a:lnTo>
                <a:lnTo>
                  <a:pt x="60395" y="235446"/>
                </a:lnTo>
                <a:lnTo>
                  <a:pt x="63123" y="242689"/>
                </a:lnTo>
                <a:lnTo>
                  <a:pt x="65895" y="249423"/>
                </a:lnTo>
                <a:lnTo>
                  <a:pt x="68694" y="255817"/>
                </a:lnTo>
                <a:lnTo>
                  <a:pt x="71514" y="261985"/>
                </a:lnTo>
                <a:lnTo>
                  <a:pt x="73393" y="268001"/>
                </a:lnTo>
                <a:lnTo>
                  <a:pt x="74647" y="273918"/>
                </a:lnTo>
                <a:lnTo>
                  <a:pt x="75482" y="279767"/>
                </a:lnTo>
                <a:lnTo>
                  <a:pt x="76992" y="287476"/>
                </a:lnTo>
                <a:lnTo>
                  <a:pt x="81208" y="306202"/>
                </a:lnTo>
                <a:lnTo>
                  <a:pt x="83666" y="313672"/>
                </a:lnTo>
                <a:lnTo>
                  <a:pt x="86258" y="319605"/>
                </a:lnTo>
                <a:lnTo>
                  <a:pt x="91915" y="329965"/>
                </a:lnTo>
                <a:lnTo>
                  <a:pt x="94298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08"/>
          <p:cNvSpPr/>
          <p:nvPr/>
        </p:nvSpPr>
        <p:spPr>
          <a:xfrm>
            <a:off x="6923468" y="1324061"/>
            <a:ext cx="40260" cy="38967"/>
          </a:xfrm>
          <a:custGeom>
            <a:avLst/>
            <a:gdLst/>
            <a:ahLst/>
            <a:cxnLst/>
            <a:rect l="0" t="0" r="0" b="0"/>
            <a:pathLst>
              <a:path w="40260" h="38967">
                <a:moveTo>
                  <a:pt x="40259" y="38966"/>
                </a:moveTo>
                <a:lnTo>
                  <a:pt x="22056" y="38966"/>
                </a:lnTo>
                <a:lnTo>
                  <a:pt x="15740" y="38014"/>
                </a:lnTo>
                <a:lnTo>
                  <a:pt x="10579" y="36426"/>
                </a:lnTo>
                <a:lnTo>
                  <a:pt x="0" y="31585"/>
                </a:lnTo>
                <a:lnTo>
                  <a:pt x="85" y="30235"/>
                </a:lnTo>
                <a:lnTo>
                  <a:pt x="1094" y="28383"/>
                </a:lnTo>
                <a:lnTo>
                  <a:pt x="2720" y="26196"/>
                </a:lnTo>
                <a:lnTo>
                  <a:pt x="3802" y="23785"/>
                </a:lnTo>
                <a:lnTo>
                  <a:pt x="4525" y="21225"/>
                </a:lnTo>
                <a:lnTo>
                  <a:pt x="5006" y="18566"/>
                </a:lnTo>
                <a:lnTo>
                  <a:pt x="6279" y="16794"/>
                </a:lnTo>
                <a:lnTo>
                  <a:pt x="8081" y="15612"/>
                </a:lnTo>
                <a:lnTo>
                  <a:pt x="10235" y="14824"/>
                </a:lnTo>
                <a:lnTo>
                  <a:pt x="12623" y="13346"/>
                </a:lnTo>
                <a:lnTo>
                  <a:pt x="15168" y="11409"/>
                </a:lnTo>
                <a:lnTo>
                  <a:pt x="17816" y="9165"/>
                </a:lnTo>
                <a:lnTo>
                  <a:pt x="20535" y="7668"/>
                </a:lnTo>
                <a:lnTo>
                  <a:pt x="23300" y="6671"/>
                </a:lnTo>
                <a:lnTo>
                  <a:pt x="26095" y="6006"/>
                </a:lnTo>
                <a:lnTo>
                  <a:pt x="28911" y="4610"/>
                </a:lnTo>
                <a:lnTo>
                  <a:pt x="31741" y="2727"/>
                </a:lnTo>
                <a:lnTo>
                  <a:pt x="34580" y="519"/>
                </a:lnTo>
                <a:lnTo>
                  <a:pt x="36473" y="0"/>
                </a:lnTo>
                <a:lnTo>
                  <a:pt x="37735" y="606"/>
                </a:lnTo>
                <a:lnTo>
                  <a:pt x="39761" y="3872"/>
                </a:lnTo>
                <a:lnTo>
                  <a:pt x="39927" y="6045"/>
                </a:lnTo>
                <a:lnTo>
                  <a:pt x="40037" y="9399"/>
                </a:lnTo>
                <a:lnTo>
                  <a:pt x="40111" y="13540"/>
                </a:lnTo>
                <a:lnTo>
                  <a:pt x="39208" y="17252"/>
                </a:lnTo>
                <a:lnTo>
                  <a:pt x="37653" y="20680"/>
                </a:lnTo>
                <a:lnTo>
                  <a:pt x="31687" y="303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09"/>
          <p:cNvSpPr/>
          <p:nvPr/>
        </p:nvSpPr>
        <p:spPr>
          <a:xfrm>
            <a:off x="6990780" y="1465897"/>
            <a:ext cx="30573" cy="33821"/>
          </a:xfrm>
          <a:custGeom>
            <a:avLst/>
            <a:gdLst/>
            <a:ahLst/>
            <a:cxnLst/>
            <a:rect l="0" t="0" r="0" b="0"/>
            <a:pathLst>
              <a:path w="30573" h="33821">
                <a:moveTo>
                  <a:pt x="15810" y="0"/>
                </a:moveTo>
                <a:lnTo>
                  <a:pt x="24911" y="4551"/>
                </a:lnTo>
                <a:lnTo>
                  <a:pt x="27592" y="6844"/>
                </a:lnTo>
                <a:lnTo>
                  <a:pt x="29380" y="9325"/>
                </a:lnTo>
                <a:lnTo>
                  <a:pt x="30572" y="11932"/>
                </a:lnTo>
                <a:lnTo>
                  <a:pt x="30413" y="13670"/>
                </a:lnTo>
                <a:lnTo>
                  <a:pt x="29355" y="14828"/>
                </a:lnTo>
                <a:lnTo>
                  <a:pt x="27697" y="15600"/>
                </a:lnTo>
                <a:lnTo>
                  <a:pt x="25640" y="17068"/>
                </a:lnTo>
                <a:lnTo>
                  <a:pt x="23315" y="18999"/>
                </a:lnTo>
                <a:lnTo>
                  <a:pt x="20814" y="21238"/>
                </a:lnTo>
                <a:lnTo>
                  <a:pt x="15494" y="26267"/>
                </a:lnTo>
                <a:lnTo>
                  <a:pt x="8868" y="32705"/>
                </a:lnTo>
                <a:lnTo>
                  <a:pt x="7372" y="33233"/>
                </a:lnTo>
                <a:lnTo>
                  <a:pt x="5422" y="33586"/>
                </a:lnTo>
                <a:lnTo>
                  <a:pt x="3169" y="33820"/>
                </a:lnTo>
                <a:lnTo>
                  <a:pt x="1668" y="33024"/>
                </a:lnTo>
                <a:lnTo>
                  <a:pt x="667" y="31541"/>
                </a:lnTo>
                <a:lnTo>
                  <a:pt x="0" y="29600"/>
                </a:lnTo>
                <a:lnTo>
                  <a:pt x="507" y="27353"/>
                </a:lnTo>
                <a:lnTo>
                  <a:pt x="1798" y="24903"/>
                </a:lnTo>
                <a:lnTo>
                  <a:pt x="3611" y="22317"/>
                </a:lnTo>
                <a:lnTo>
                  <a:pt x="5772" y="19641"/>
                </a:lnTo>
                <a:lnTo>
                  <a:pt x="8166" y="16904"/>
                </a:lnTo>
                <a:lnTo>
                  <a:pt x="10713" y="14127"/>
                </a:lnTo>
                <a:lnTo>
                  <a:pt x="11460" y="12275"/>
                </a:lnTo>
                <a:lnTo>
                  <a:pt x="11005" y="11041"/>
                </a:lnTo>
                <a:lnTo>
                  <a:pt x="9749" y="10218"/>
                </a:lnTo>
                <a:lnTo>
                  <a:pt x="8912" y="10622"/>
                </a:lnTo>
                <a:lnTo>
                  <a:pt x="8354" y="11844"/>
                </a:lnTo>
                <a:lnTo>
                  <a:pt x="7237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10"/>
          <p:cNvSpPr/>
          <p:nvPr/>
        </p:nvSpPr>
        <p:spPr>
          <a:xfrm>
            <a:off x="7160894" y="1260191"/>
            <a:ext cx="312316" cy="359615"/>
          </a:xfrm>
          <a:custGeom>
            <a:avLst/>
            <a:gdLst/>
            <a:ahLst/>
            <a:cxnLst/>
            <a:rect l="0" t="0" r="0" b="0"/>
            <a:pathLst>
              <a:path w="312316" h="359615">
                <a:moveTo>
                  <a:pt x="68581" y="17111"/>
                </a:moveTo>
                <a:lnTo>
                  <a:pt x="86784" y="12560"/>
                </a:lnTo>
                <a:lnTo>
                  <a:pt x="96909" y="11220"/>
                </a:lnTo>
                <a:lnTo>
                  <a:pt x="108421" y="10326"/>
                </a:lnTo>
                <a:lnTo>
                  <a:pt x="120859" y="9730"/>
                </a:lnTo>
                <a:lnTo>
                  <a:pt x="131055" y="8380"/>
                </a:lnTo>
                <a:lnTo>
                  <a:pt x="139758" y="6528"/>
                </a:lnTo>
                <a:lnTo>
                  <a:pt x="147464" y="4341"/>
                </a:lnTo>
                <a:lnTo>
                  <a:pt x="155460" y="2883"/>
                </a:lnTo>
                <a:lnTo>
                  <a:pt x="163648" y="1910"/>
                </a:lnTo>
                <a:lnTo>
                  <a:pt x="171963" y="1262"/>
                </a:lnTo>
                <a:lnTo>
                  <a:pt x="182270" y="830"/>
                </a:lnTo>
                <a:lnTo>
                  <a:pt x="206421" y="350"/>
                </a:lnTo>
                <a:lnTo>
                  <a:pt x="254233" y="0"/>
                </a:lnTo>
                <a:lnTo>
                  <a:pt x="238088" y="2521"/>
                </a:lnTo>
                <a:lnTo>
                  <a:pt x="224448" y="4527"/>
                </a:lnTo>
                <a:lnTo>
                  <a:pt x="212497" y="6817"/>
                </a:lnTo>
                <a:lnTo>
                  <a:pt x="201672" y="9296"/>
                </a:lnTo>
                <a:lnTo>
                  <a:pt x="191599" y="11901"/>
                </a:lnTo>
                <a:lnTo>
                  <a:pt x="182977" y="13637"/>
                </a:lnTo>
                <a:lnTo>
                  <a:pt x="175325" y="14795"/>
                </a:lnTo>
                <a:lnTo>
                  <a:pt x="168319" y="15567"/>
                </a:lnTo>
                <a:lnTo>
                  <a:pt x="160790" y="16082"/>
                </a:lnTo>
                <a:lnTo>
                  <a:pt x="152914" y="16425"/>
                </a:lnTo>
                <a:lnTo>
                  <a:pt x="144805" y="16654"/>
                </a:lnTo>
                <a:lnTo>
                  <a:pt x="137494" y="17759"/>
                </a:lnTo>
                <a:lnTo>
                  <a:pt x="130715" y="19448"/>
                </a:lnTo>
                <a:lnTo>
                  <a:pt x="124291" y="21526"/>
                </a:lnTo>
                <a:lnTo>
                  <a:pt x="117151" y="22912"/>
                </a:lnTo>
                <a:lnTo>
                  <a:pt x="109533" y="23836"/>
                </a:lnTo>
                <a:lnTo>
                  <a:pt x="101598" y="24452"/>
                </a:lnTo>
                <a:lnTo>
                  <a:pt x="94401" y="24862"/>
                </a:lnTo>
                <a:lnTo>
                  <a:pt x="81326" y="25319"/>
                </a:lnTo>
                <a:lnTo>
                  <a:pt x="67806" y="25575"/>
                </a:lnTo>
                <a:lnTo>
                  <a:pt x="62349" y="24659"/>
                </a:lnTo>
                <a:lnTo>
                  <a:pt x="55854" y="23095"/>
                </a:lnTo>
                <a:lnTo>
                  <a:pt x="38550" y="18293"/>
                </a:lnTo>
                <a:lnTo>
                  <a:pt x="31002" y="17461"/>
                </a:lnTo>
                <a:lnTo>
                  <a:pt x="29241" y="18297"/>
                </a:lnTo>
                <a:lnTo>
                  <a:pt x="28067" y="19807"/>
                </a:lnTo>
                <a:lnTo>
                  <a:pt x="27284" y="21766"/>
                </a:lnTo>
                <a:lnTo>
                  <a:pt x="26182" y="29074"/>
                </a:lnTo>
                <a:lnTo>
                  <a:pt x="25856" y="37271"/>
                </a:lnTo>
                <a:lnTo>
                  <a:pt x="25759" y="50284"/>
                </a:lnTo>
                <a:lnTo>
                  <a:pt x="23840" y="61133"/>
                </a:lnTo>
                <a:lnTo>
                  <a:pt x="20656" y="75987"/>
                </a:lnTo>
                <a:lnTo>
                  <a:pt x="16629" y="93509"/>
                </a:lnTo>
                <a:lnTo>
                  <a:pt x="13944" y="106143"/>
                </a:lnTo>
                <a:lnTo>
                  <a:pt x="12154" y="115518"/>
                </a:lnTo>
                <a:lnTo>
                  <a:pt x="10960" y="122721"/>
                </a:lnTo>
                <a:lnTo>
                  <a:pt x="9212" y="131333"/>
                </a:lnTo>
                <a:lnTo>
                  <a:pt x="4729" y="151061"/>
                </a:lnTo>
                <a:lnTo>
                  <a:pt x="4105" y="159751"/>
                </a:lnTo>
                <a:lnTo>
                  <a:pt x="4643" y="167449"/>
                </a:lnTo>
                <a:lnTo>
                  <a:pt x="8343" y="187325"/>
                </a:lnTo>
                <a:lnTo>
                  <a:pt x="9372" y="186785"/>
                </a:lnTo>
                <a:lnTo>
                  <a:pt x="16324" y="181473"/>
                </a:lnTo>
                <a:lnTo>
                  <a:pt x="25035" y="176521"/>
                </a:lnTo>
                <a:lnTo>
                  <a:pt x="35258" y="171145"/>
                </a:lnTo>
                <a:lnTo>
                  <a:pt x="57342" y="159932"/>
                </a:lnTo>
                <a:lnTo>
                  <a:pt x="63945" y="157093"/>
                </a:lnTo>
                <a:lnTo>
                  <a:pt x="71205" y="154247"/>
                </a:lnTo>
                <a:lnTo>
                  <a:pt x="86893" y="148545"/>
                </a:lnTo>
                <a:lnTo>
                  <a:pt x="128742" y="134267"/>
                </a:lnTo>
                <a:lnTo>
                  <a:pt x="137263" y="132363"/>
                </a:lnTo>
                <a:lnTo>
                  <a:pt x="145801" y="131093"/>
                </a:lnTo>
                <a:lnTo>
                  <a:pt x="154351" y="130246"/>
                </a:lnTo>
                <a:lnTo>
                  <a:pt x="162909" y="129682"/>
                </a:lnTo>
                <a:lnTo>
                  <a:pt x="171471" y="129306"/>
                </a:lnTo>
                <a:lnTo>
                  <a:pt x="180036" y="129055"/>
                </a:lnTo>
                <a:lnTo>
                  <a:pt x="190509" y="129840"/>
                </a:lnTo>
                <a:lnTo>
                  <a:pt x="202255" y="131317"/>
                </a:lnTo>
                <a:lnTo>
                  <a:pt x="214846" y="133253"/>
                </a:lnTo>
                <a:lnTo>
                  <a:pt x="225146" y="135497"/>
                </a:lnTo>
                <a:lnTo>
                  <a:pt x="233918" y="137945"/>
                </a:lnTo>
                <a:lnTo>
                  <a:pt x="241670" y="140529"/>
                </a:lnTo>
                <a:lnTo>
                  <a:pt x="248744" y="143205"/>
                </a:lnTo>
                <a:lnTo>
                  <a:pt x="255364" y="145941"/>
                </a:lnTo>
                <a:lnTo>
                  <a:pt x="261683" y="148718"/>
                </a:lnTo>
                <a:lnTo>
                  <a:pt x="273784" y="154343"/>
                </a:lnTo>
                <a:lnTo>
                  <a:pt x="279678" y="157176"/>
                </a:lnTo>
                <a:lnTo>
                  <a:pt x="288767" y="162865"/>
                </a:lnTo>
                <a:lnTo>
                  <a:pt x="292523" y="165715"/>
                </a:lnTo>
                <a:lnTo>
                  <a:pt x="299239" y="173962"/>
                </a:lnTo>
                <a:lnTo>
                  <a:pt x="302362" y="178829"/>
                </a:lnTo>
                <a:lnTo>
                  <a:pt x="305397" y="186835"/>
                </a:lnTo>
                <a:lnTo>
                  <a:pt x="308374" y="196935"/>
                </a:lnTo>
                <a:lnTo>
                  <a:pt x="311310" y="208431"/>
                </a:lnTo>
                <a:lnTo>
                  <a:pt x="312315" y="218000"/>
                </a:lnTo>
                <a:lnTo>
                  <a:pt x="312033" y="226285"/>
                </a:lnTo>
                <a:lnTo>
                  <a:pt x="310892" y="233713"/>
                </a:lnTo>
                <a:lnTo>
                  <a:pt x="309179" y="240570"/>
                </a:lnTo>
                <a:lnTo>
                  <a:pt x="307085" y="247046"/>
                </a:lnTo>
                <a:lnTo>
                  <a:pt x="304736" y="253269"/>
                </a:lnTo>
                <a:lnTo>
                  <a:pt x="301265" y="261227"/>
                </a:lnTo>
                <a:lnTo>
                  <a:pt x="292328" y="280229"/>
                </a:lnTo>
                <a:lnTo>
                  <a:pt x="287278" y="288726"/>
                </a:lnTo>
                <a:lnTo>
                  <a:pt x="282007" y="296295"/>
                </a:lnTo>
                <a:lnTo>
                  <a:pt x="276587" y="303246"/>
                </a:lnTo>
                <a:lnTo>
                  <a:pt x="271069" y="308833"/>
                </a:lnTo>
                <a:lnTo>
                  <a:pt x="265486" y="313510"/>
                </a:lnTo>
                <a:lnTo>
                  <a:pt x="259858" y="317580"/>
                </a:lnTo>
                <a:lnTo>
                  <a:pt x="253249" y="321246"/>
                </a:lnTo>
                <a:lnTo>
                  <a:pt x="245985" y="324643"/>
                </a:lnTo>
                <a:lnTo>
                  <a:pt x="238286" y="327860"/>
                </a:lnTo>
                <a:lnTo>
                  <a:pt x="230295" y="330957"/>
                </a:lnTo>
                <a:lnTo>
                  <a:pt x="213796" y="336938"/>
                </a:lnTo>
                <a:lnTo>
                  <a:pt x="188442" y="345660"/>
                </a:lnTo>
                <a:lnTo>
                  <a:pt x="180874" y="347586"/>
                </a:lnTo>
                <a:lnTo>
                  <a:pt x="173923" y="348871"/>
                </a:lnTo>
                <a:lnTo>
                  <a:pt x="167384" y="349727"/>
                </a:lnTo>
                <a:lnTo>
                  <a:pt x="159215" y="351250"/>
                </a:lnTo>
                <a:lnTo>
                  <a:pt x="139977" y="355482"/>
                </a:lnTo>
                <a:lnTo>
                  <a:pt x="131419" y="356992"/>
                </a:lnTo>
                <a:lnTo>
                  <a:pt x="123807" y="357998"/>
                </a:lnTo>
                <a:lnTo>
                  <a:pt x="116829" y="358669"/>
                </a:lnTo>
                <a:lnTo>
                  <a:pt x="110271" y="359116"/>
                </a:lnTo>
                <a:lnTo>
                  <a:pt x="103995" y="359415"/>
                </a:lnTo>
                <a:lnTo>
                  <a:pt x="97904" y="359614"/>
                </a:lnTo>
                <a:lnTo>
                  <a:pt x="90035" y="358793"/>
                </a:lnTo>
                <a:lnTo>
                  <a:pt x="80979" y="357294"/>
                </a:lnTo>
                <a:lnTo>
                  <a:pt x="71132" y="355342"/>
                </a:lnTo>
                <a:lnTo>
                  <a:pt x="62661" y="354041"/>
                </a:lnTo>
                <a:lnTo>
                  <a:pt x="55109" y="353174"/>
                </a:lnTo>
                <a:lnTo>
                  <a:pt x="48169" y="352595"/>
                </a:lnTo>
                <a:lnTo>
                  <a:pt x="42591" y="351257"/>
                </a:lnTo>
                <a:lnTo>
                  <a:pt x="33852" y="347230"/>
                </a:lnTo>
                <a:lnTo>
                  <a:pt x="13220" y="336656"/>
                </a:lnTo>
                <a:lnTo>
                  <a:pt x="0" y="3342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11"/>
          <p:cNvSpPr/>
          <p:nvPr/>
        </p:nvSpPr>
        <p:spPr>
          <a:xfrm>
            <a:off x="2060970" y="2001108"/>
            <a:ext cx="349499" cy="364505"/>
          </a:xfrm>
          <a:custGeom>
            <a:avLst/>
            <a:gdLst/>
            <a:ahLst/>
            <a:cxnLst/>
            <a:rect l="0" t="0" r="0" b="0"/>
            <a:pathLst>
              <a:path w="349499" h="364505">
                <a:moveTo>
                  <a:pt x="325042" y="30574"/>
                </a:moveTo>
                <a:lnTo>
                  <a:pt x="315940" y="21473"/>
                </a:lnTo>
                <a:lnTo>
                  <a:pt x="312307" y="18791"/>
                </a:lnTo>
                <a:lnTo>
                  <a:pt x="301689" y="14065"/>
                </a:lnTo>
                <a:lnTo>
                  <a:pt x="292121" y="9584"/>
                </a:lnTo>
                <a:lnTo>
                  <a:pt x="281518" y="6958"/>
                </a:lnTo>
                <a:lnTo>
                  <a:pt x="276023" y="6257"/>
                </a:lnTo>
                <a:lnTo>
                  <a:pt x="270455" y="5791"/>
                </a:lnTo>
                <a:lnTo>
                  <a:pt x="264839" y="5479"/>
                </a:lnTo>
                <a:lnTo>
                  <a:pt x="259189" y="5272"/>
                </a:lnTo>
                <a:lnTo>
                  <a:pt x="249707" y="4181"/>
                </a:lnTo>
                <a:lnTo>
                  <a:pt x="223933" y="429"/>
                </a:lnTo>
                <a:lnTo>
                  <a:pt x="207153" y="0"/>
                </a:lnTo>
                <a:lnTo>
                  <a:pt x="188347" y="666"/>
                </a:lnTo>
                <a:lnTo>
                  <a:pt x="168190" y="2063"/>
                </a:lnTo>
                <a:lnTo>
                  <a:pt x="147131" y="2994"/>
                </a:lnTo>
                <a:lnTo>
                  <a:pt x="103413" y="4029"/>
                </a:lnTo>
                <a:lnTo>
                  <a:pt x="7413" y="4835"/>
                </a:lnTo>
                <a:lnTo>
                  <a:pt x="4704" y="5795"/>
                </a:lnTo>
                <a:lnTo>
                  <a:pt x="2899" y="7387"/>
                </a:lnTo>
                <a:lnTo>
                  <a:pt x="1695" y="9401"/>
                </a:lnTo>
                <a:lnTo>
                  <a:pt x="357" y="14179"/>
                </a:lnTo>
                <a:lnTo>
                  <a:pt x="0" y="16786"/>
                </a:lnTo>
                <a:lnTo>
                  <a:pt x="715" y="22335"/>
                </a:lnTo>
                <a:lnTo>
                  <a:pt x="2144" y="29844"/>
                </a:lnTo>
                <a:lnTo>
                  <a:pt x="11281" y="73821"/>
                </a:lnTo>
                <a:lnTo>
                  <a:pt x="12998" y="83218"/>
                </a:lnTo>
                <a:lnTo>
                  <a:pt x="14143" y="90435"/>
                </a:lnTo>
                <a:lnTo>
                  <a:pt x="14906" y="96199"/>
                </a:lnTo>
                <a:lnTo>
                  <a:pt x="15415" y="101946"/>
                </a:lnTo>
                <a:lnTo>
                  <a:pt x="15754" y="107683"/>
                </a:lnTo>
                <a:lnTo>
                  <a:pt x="16131" y="119137"/>
                </a:lnTo>
                <a:lnTo>
                  <a:pt x="16343" y="139153"/>
                </a:lnTo>
                <a:lnTo>
                  <a:pt x="16428" y="197578"/>
                </a:lnTo>
                <a:lnTo>
                  <a:pt x="17382" y="200013"/>
                </a:lnTo>
                <a:lnTo>
                  <a:pt x="23813" y="209015"/>
                </a:lnTo>
                <a:lnTo>
                  <a:pt x="24210" y="208589"/>
                </a:lnTo>
                <a:lnTo>
                  <a:pt x="24651" y="205577"/>
                </a:lnTo>
                <a:lnTo>
                  <a:pt x="27387" y="201063"/>
                </a:lnTo>
                <a:lnTo>
                  <a:pt x="29451" y="198526"/>
                </a:lnTo>
                <a:lnTo>
                  <a:pt x="34283" y="188087"/>
                </a:lnTo>
                <a:lnTo>
                  <a:pt x="36905" y="181302"/>
                </a:lnTo>
                <a:lnTo>
                  <a:pt x="40558" y="175827"/>
                </a:lnTo>
                <a:lnTo>
                  <a:pt x="49697" y="167204"/>
                </a:lnTo>
                <a:lnTo>
                  <a:pt x="60109" y="157656"/>
                </a:lnTo>
                <a:lnTo>
                  <a:pt x="65552" y="152443"/>
                </a:lnTo>
                <a:lnTo>
                  <a:pt x="72991" y="147062"/>
                </a:lnTo>
                <a:lnTo>
                  <a:pt x="81761" y="141570"/>
                </a:lnTo>
                <a:lnTo>
                  <a:pt x="91417" y="136004"/>
                </a:lnTo>
                <a:lnTo>
                  <a:pt x="102617" y="130388"/>
                </a:lnTo>
                <a:lnTo>
                  <a:pt x="114846" y="124739"/>
                </a:lnTo>
                <a:lnTo>
                  <a:pt x="127761" y="119068"/>
                </a:lnTo>
                <a:lnTo>
                  <a:pt x="139229" y="114335"/>
                </a:lnTo>
                <a:lnTo>
                  <a:pt x="149732" y="110227"/>
                </a:lnTo>
                <a:lnTo>
                  <a:pt x="159591" y="106536"/>
                </a:lnTo>
                <a:lnTo>
                  <a:pt x="168069" y="104075"/>
                </a:lnTo>
                <a:lnTo>
                  <a:pt x="175626" y="102435"/>
                </a:lnTo>
                <a:lnTo>
                  <a:pt x="182569" y="101341"/>
                </a:lnTo>
                <a:lnTo>
                  <a:pt x="189102" y="100612"/>
                </a:lnTo>
                <a:lnTo>
                  <a:pt x="195363" y="100126"/>
                </a:lnTo>
                <a:lnTo>
                  <a:pt x="201442" y="99802"/>
                </a:lnTo>
                <a:lnTo>
                  <a:pt x="210257" y="100539"/>
                </a:lnTo>
                <a:lnTo>
                  <a:pt x="220896" y="101982"/>
                </a:lnTo>
                <a:lnTo>
                  <a:pt x="232751" y="103897"/>
                </a:lnTo>
                <a:lnTo>
                  <a:pt x="242560" y="106126"/>
                </a:lnTo>
                <a:lnTo>
                  <a:pt x="251004" y="108565"/>
                </a:lnTo>
                <a:lnTo>
                  <a:pt x="258538" y="111143"/>
                </a:lnTo>
                <a:lnTo>
                  <a:pt x="265466" y="114766"/>
                </a:lnTo>
                <a:lnTo>
                  <a:pt x="271990" y="119087"/>
                </a:lnTo>
                <a:lnTo>
                  <a:pt x="278244" y="123873"/>
                </a:lnTo>
                <a:lnTo>
                  <a:pt x="284318" y="128016"/>
                </a:lnTo>
                <a:lnTo>
                  <a:pt x="290273" y="131730"/>
                </a:lnTo>
                <a:lnTo>
                  <a:pt x="296148" y="135159"/>
                </a:lnTo>
                <a:lnTo>
                  <a:pt x="301969" y="139350"/>
                </a:lnTo>
                <a:lnTo>
                  <a:pt x="307755" y="144049"/>
                </a:lnTo>
                <a:lnTo>
                  <a:pt x="313517" y="149086"/>
                </a:lnTo>
                <a:lnTo>
                  <a:pt x="317359" y="154350"/>
                </a:lnTo>
                <a:lnTo>
                  <a:pt x="321627" y="165278"/>
                </a:lnTo>
                <a:lnTo>
                  <a:pt x="328604" y="176485"/>
                </a:lnTo>
                <a:lnTo>
                  <a:pt x="333132" y="182140"/>
                </a:lnTo>
                <a:lnTo>
                  <a:pt x="336150" y="187816"/>
                </a:lnTo>
                <a:lnTo>
                  <a:pt x="339504" y="199202"/>
                </a:lnTo>
                <a:lnTo>
                  <a:pt x="340398" y="204905"/>
                </a:lnTo>
                <a:lnTo>
                  <a:pt x="340995" y="210612"/>
                </a:lnTo>
                <a:lnTo>
                  <a:pt x="341392" y="216322"/>
                </a:lnTo>
                <a:lnTo>
                  <a:pt x="342610" y="222034"/>
                </a:lnTo>
                <a:lnTo>
                  <a:pt x="344374" y="227746"/>
                </a:lnTo>
                <a:lnTo>
                  <a:pt x="346502" y="233460"/>
                </a:lnTo>
                <a:lnTo>
                  <a:pt x="347921" y="239174"/>
                </a:lnTo>
                <a:lnTo>
                  <a:pt x="348867" y="244888"/>
                </a:lnTo>
                <a:lnTo>
                  <a:pt x="349498" y="250603"/>
                </a:lnTo>
                <a:lnTo>
                  <a:pt x="348966" y="256317"/>
                </a:lnTo>
                <a:lnTo>
                  <a:pt x="347659" y="262032"/>
                </a:lnTo>
                <a:lnTo>
                  <a:pt x="338717" y="289442"/>
                </a:lnTo>
                <a:lnTo>
                  <a:pt x="335111" y="296498"/>
                </a:lnTo>
                <a:lnTo>
                  <a:pt x="330802" y="303107"/>
                </a:lnTo>
                <a:lnTo>
                  <a:pt x="326025" y="309418"/>
                </a:lnTo>
                <a:lnTo>
                  <a:pt x="318176" y="318969"/>
                </a:lnTo>
                <a:lnTo>
                  <a:pt x="314750" y="322850"/>
                </a:lnTo>
                <a:lnTo>
                  <a:pt x="309608" y="326390"/>
                </a:lnTo>
                <a:lnTo>
                  <a:pt x="303323" y="329702"/>
                </a:lnTo>
                <a:lnTo>
                  <a:pt x="289671" y="335922"/>
                </a:lnTo>
                <a:lnTo>
                  <a:pt x="277254" y="341862"/>
                </a:lnTo>
                <a:lnTo>
                  <a:pt x="270323" y="344779"/>
                </a:lnTo>
                <a:lnTo>
                  <a:pt x="262846" y="347677"/>
                </a:lnTo>
                <a:lnTo>
                  <a:pt x="255003" y="350561"/>
                </a:lnTo>
                <a:lnTo>
                  <a:pt x="246917" y="352484"/>
                </a:lnTo>
                <a:lnTo>
                  <a:pt x="238668" y="353766"/>
                </a:lnTo>
                <a:lnTo>
                  <a:pt x="230312" y="354620"/>
                </a:lnTo>
                <a:lnTo>
                  <a:pt x="219979" y="356142"/>
                </a:lnTo>
                <a:lnTo>
                  <a:pt x="195797" y="360374"/>
                </a:lnTo>
                <a:lnTo>
                  <a:pt x="184586" y="361883"/>
                </a:lnTo>
                <a:lnTo>
                  <a:pt x="174255" y="362889"/>
                </a:lnTo>
                <a:lnTo>
                  <a:pt x="164510" y="363560"/>
                </a:lnTo>
                <a:lnTo>
                  <a:pt x="154203" y="364007"/>
                </a:lnTo>
                <a:lnTo>
                  <a:pt x="132591" y="364504"/>
                </a:lnTo>
                <a:lnTo>
                  <a:pt x="123399" y="363684"/>
                </a:lnTo>
                <a:lnTo>
                  <a:pt x="115366" y="362185"/>
                </a:lnTo>
                <a:lnTo>
                  <a:pt x="108105" y="360233"/>
                </a:lnTo>
                <a:lnTo>
                  <a:pt x="101360" y="358932"/>
                </a:lnTo>
                <a:lnTo>
                  <a:pt x="94958" y="358064"/>
                </a:lnTo>
                <a:lnTo>
                  <a:pt x="88785" y="357486"/>
                </a:lnTo>
                <a:lnTo>
                  <a:pt x="79386" y="354303"/>
                </a:lnTo>
                <a:lnTo>
                  <a:pt x="75547" y="352121"/>
                </a:lnTo>
                <a:lnTo>
                  <a:pt x="68740" y="344616"/>
                </a:lnTo>
                <a:lnTo>
                  <a:pt x="62540" y="335883"/>
                </a:lnTo>
                <a:lnTo>
                  <a:pt x="54647" y="325612"/>
                </a:lnTo>
                <a:lnTo>
                  <a:pt x="52467" y="319500"/>
                </a:lnTo>
                <a:lnTo>
                  <a:pt x="52837" y="316536"/>
                </a:lnTo>
                <a:lnTo>
                  <a:pt x="54037" y="313608"/>
                </a:lnTo>
                <a:lnTo>
                  <a:pt x="60277" y="304936"/>
                </a:lnTo>
                <a:lnTo>
                  <a:pt x="67867" y="2963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12"/>
          <p:cNvSpPr/>
          <p:nvPr/>
        </p:nvSpPr>
        <p:spPr>
          <a:xfrm>
            <a:off x="2619853" y="2086986"/>
            <a:ext cx="14762" cy="30422"/>
          </a:xfrm>
          <a:custGeom>
            <a:avLst/>
            <a:gdLst/>
            <a:ahLst/>
            <a:cxnLst/>
            <a:rect l="0" t="0" r="0" b="0"/>
            <a:pathLst>
              <a:path w="14762" h="30422">
                <a:moveTo>
                  <a:pt x="14761" y="13276"/>
                </a:moveTo>
                <a:lnTo>
                  <a:pt x="0" y="13276"/>
                </a:lnTo>
                <a:lnTo>
                  <a:pt x="158" y="12324"/>
                </a:lnTo>
                <a:lnTo>
                  <a:pt x="1216" y="10736"/>
                </a:lnTo>
                <a:lnTo>
                  <a:pt x="5207" y="5895"/>
                </a:lnTo>
                <a:lnTo>
                  <a:pt x="8292" y="2693"/>
                </a:lnTo>
                <a:lnTo>
                  <a:pt x="10449" y="506"/>
                </a:lnTo>
                <a:lnTo>
                  <a:pt x="11886" y="0"/>
                </a:lnTo>
                <a:lnTo>
                  <a:pt x="12845" y="616"/>
                </a:lnTo>
                <a:lnTo>
                  <a:pt x="14193" y="3492"/>
                </a:lnTo>
                <a:lnTo>
                  <a:pt x="6189" y="304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913"/>
          <p:cNvSpPr/>
          <p:nvPr/>
        </p:nvSpPr>
        <p:spPr>
          <a:xfrm>
            <a:off x="2634967" y="2228850"/>
            <a:ext cx="25228" cy="49724"/>
          </a:xfrm>
          <a:custGeom>
            <a:avLst/>
            <a:gdLst/>
            <a:ahLst/>
            <a:cxnLst/>
            <a:rect l="0" t="0" r="0" b="0"/>
            <a:pathLst>
              <a:path w="25228" h="49724">
                <a:moveTo>
                  <a:pt x="8220" y="8572"/>
                </a:moveTo>
                <a:lnTo>
                  <a:pt x="8220" y="17674"/>
                </a:lnTo>
                <a:lnTo>
                  <a:pt x="7267" y="21307"/>
                </a:lnTo>
                <a:lnTo>
                  <a:pt x="5680" y="24682"/>
                </a:lnTo>
                <a:lnTo>
                  <a:pt x="3669" y="27885"/>
                </a:lnTo>
                <a:lnTo>
                  <a:pt x="2328" y="30972"/>
                </a:lnTo>
                <a:lnTo>
                  <a:pt x="1435" y="33983"/>
                </a:lnTo>
                <a:lnTo>
                  <a:pt x="839" y="36943"/>
                </a:lnTo>
                <a:lnTo>
                  <a:pt x="442" y="39868"/>
                </a:lnTo>
                <a:lnTo>
                  <a:pt x="177" y="42771"/>
                </a:lnTo>
                <a:lnTo>
                  <a:pt x="0" y="45659"/>
                </a:lnTo>
                <a:lnTo>
                  <a:pt x="835" y="47584"/>
                </a:lnTo>
                <a:lnTo>
                  <a:pt x="2344" y="48868"/>
                </a:lnTo>
                <a:lnTo>
                  <a:pt x="4303" y="49723"/>
                </a:lnTo>
                <a:lnTo>
                  <a:pt x="5609" y="49341"/>
                </a:lnTo>
                <a:lnTo>
                  <a:pt x="6479" y="48134"/>
                </a:lnTo>
                <a:lnTo>
                  <a:pt x="7059" y="46377"/>
                </a:lnTo>
                <a:lnTo>
                  <a:pt x="8399" y="45205"/>
                </a:lnTo>
                <a:lnTo>
                  <a:pt x="10244" y="44424"/>
                </a:lnTo>
                <a:lnTo>
                  <a:pt x="12427" y="43904"/>
                </a:lnTo>
                <a:lnTo>
                  <a:pt x="14835" y="42604"/>
                </a:lnTo>
                <a:lnTo>
                  <a:pt x="17392" y="40785"/>
                </a:lnTo>
                <a:lnTo>
                  <a:pt x="20050" y="38620"/>
                </a:lnTo>
                <a:lnTo>
                  <a:pt x="21821" y="36224"/>
                </a:lnTo>
                <a:lnTo>
                  <a:pt x="23003" y="33674"/>
                </a:lnTo>
                <a:lnTo>
                  <a:pt x="23790" y="31022"/>
                </a:lnTo>
                <a:lnTo>
                  <a:pt x="24315" y="28301"/>
                </a:lnTo>
                <a:lnTo>
                  <a:pt x="24665" y="25535"/>
                </a:lnTo>
                <a:lnTo>
                  <a:pt x="25227" y="18802"/>
                </a:lnTo>
                <a:lnTo>
                  <a:pt x="24320" y="17297"/>
                </a:lnTo>
                <a:lnTo>
                  <a:pt x="22763" y="15341"/>
                </a:lnTo>
                <a:lnTo>
                  <a:pt x="20773" y="13085"/>
                </a:lnTo>
                <a:lnTo>
                  <a:pt x="18494" y="11581"/>
                </a:lnTo>
                <a:lnTo>
                  <a:pt x="16022" y="10578"/>
                </a:lnTo>
                <a:lnTo>
                  <a:pt x="82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914"/>
          <p:cNvSpPr/>
          <p:nvPr/>
        </p:nvSpPr>
        <p:spPr>
          <a:xfrm>
            <a:off x="2874644" y="1969018"/>
            <a:ext cx="145734" cy="362703"/>
          </a:xfrm>
          <a:custGeom>
            <a:avLst/>
            <a:gdLst/>
            <a:ahLst/>
            <a:cxnLst/>
            <a:rect l="0" t="0" r="0" b="0"/>
            <a:pathLst>
              <a:path w="145734" h="362703">
                <a:moveTo>
                  <a:pt x="0" y="28374"/>
                </a:moveTo>
                <a:lnTo>
                  <a:pt x="4551" y="14721"/>
                </a:lnTo>
                <a:lnTo>
                  <a:pt x="6845" y="9747"/>
                </a:lnTo>
                <a:lnTo>
                  <a:pt x="9326" y="5479"/>
                </a:lnTo>
                <a:lnTo>
                  <a:pt x="11932" y="1680"/>
                </a:lnTo>
                <a:lnTo>
                  <a:pt x="14623" y="101"/>
                </a:lnTo>
                <a:lnTo>
                  <a:pt x="17369" y="0"/>
                </a:lnTo>
                <a:lnTo>
                  <a:pt x="20152" y="886"/>
                </a:lnTo>
                <a:lnTo>
                  <a:pt x="22959" y="2428"/>
                </a:lnTo>
                <a:lnTo>
                  <a:pt x="25784" y="4409"/>
                </a:lnTo>
                <a:lnTo>
                  <a:pt x="28620" y="6683"/>
                </a:lnTo>
                <a:lnTo>
                  <a:pt x="31462" y="9151"/>
                </a:lnTo>
                <a:lnTo>
                  <a:pt x="34310" y="11748"/>
                </a:lnTo>
                <a:lnTo>
                  <a:pt x="37161" y="14433"/>
                </a:lnTo>
                <a:lnTo>
                  <a:pt x="39062" y="17175"/>
                </a:lnTo>
                <a:lnTo>
                  <a:pt x="46913" y="35813"/>
                </a:lnTo>
                <a:lnTo>
                  <a:pt x="49426" y="46285"/>
                </a:lnTo>
                <a:lnTo>
                  <a:pt x="51495" y="57290"/>
                </a:lnTo>
                <a:lnTo>
                  <a:pt x="55589" y="68530"/>
                </a:lnTo>
                <a:lnTo>
                  <a:pt x="57062" y="74195"/>
                </a:lnTo>
                <a:lnTo>
                  <a:pt x="58044" y="79876"/>
                </a:lnTo>
                <a:lnTo>
                  <a:pt x="58699" y="85569"/>
                </a:lnTo>
                <a:lnTo>
                  <a:pt x="60088" y="91269"/>
                </a:lnTo>
                <a:lnTo>
                  <a:pt x="61966" y="96974"/>
                </a:lnTo>
                <a:lnTo>
                  <a:pt x="64171" y="102682"/>
                </a:lnTo>
                <a:lnTo>
                  <a:pt x="66593" y="112203"/>
                </a:lnTo>
                <a:lnTo>
                  <a:pt x="69161" y="124265"/>
                </a:lnTo>
                <a:lnTo>
                  <a:pt x="71825" y="138021"/>
                </a:lnTo>
                <a:lnTo>
                  <a:pt x="74553" y="149097"/>
                </a:lnTo>
                <a:lnTo>
                  <a:pt x="77325" y="158386"/>
                </a:lnTo>
                <a:lnTo>
                  <a:pt x="80125" y="166484"/>
                </a:lnTo>
                <a:lnTo>
                  <a:pt x="81992" y="175692"/>
                </a:lnTo>
                <a:lnTo>
                  <a:pt x="83236" y="185641"/>
                </a:lnTo>
                <a:lnTo>
                  <a:pt x="84066" y="196084"/>
                </a:lnTo>
                <a:lnTo>
                  <a:pt x="85572" y="204951"/>
                </a:lnTo>
                <a:lnTo>
                  <a:pt x="87528" y="212767"/>
                </a:lnTo>
                <a:lnTo>
                  <a:pt x="109608" y="280005"/>
                </a:lnTo>
                <a:lnTo>
                  <a:pt x="118882" y="307850"/>
                </a:lnTo>
                <a:lnTo>
                  <a:pt x="123070" y="318514"/>
                </a:lnTo>
                <a:lnTo>
                  <a:pt x="126815" y="326575"/>
                </a:lnTo>
                <a:lnTo>
                  <a:pt x="133515" y="339026"/>
                </a:lnTo>
                <a:lnTo>
                  <a:pt x="145733" y="3627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915"/>
          <p:cNvSpPr/>
          <p:nvPr/>
        </p:nvSpPr>
        <p:spPr>
          <a:xfrm>
            <a:off x="6707744" y="2065972"/>
            <a:ext cx="58816" cy="360046"/>
          </a:xfrm>
          <a:custGeom>
            <a:avLst/>
            <a:gdLst/>
            <a:ahLst/>
            <a:cxnLst/>
            <a:rect l="0" t="0" r="0" b="0"/>
            <a:pathLst>
              <a:path w="58816" h="360046">
                <a:moveTo>
                  <a:pt x="7381" y="0"/>
                </a:moveTo>
                <a:lnTo>
                  <a:pt x="2830" y="0"/>
                </a:lnTo>
                <a:lnTo>
                  <a:pt x="1489" y="953"/>
                </a:lnTo>
                <a:lnTo>
                  <a:pt x="596" y="2540"/>
                </a:lnTo>
                <a:lnTo>
                  <a:pt x="0" y="4551"/>
                </a:lnTo>
                <a:lnTo>
                  <a:pt x="555" y="6844"/>
                </a:lnTo>
                <a:lnTo>
                  <a:pt x="1878" y="9325"/>
                </a:lnTo>
                <a:lnTo>
                  <a:pt x="3713" y="11932"/>
                </a:lnTo>
                <a:lnTo>
                  <a:pt x="4935" y="14622"/>
                </a:lnTo>
                <a:lnTo>
                  <a:pt x="6293" y="20151"/>
                </a:lnTo>
                <a:lnTo>
                  <a:pt x="6898" y="30864"/>
                </a:lnTo>
                <a:lnTo>
                  <a:pt x="7058" y="37721"/>
                </a:lnTo>
                <a:lnTo>
                  <a:pt x="8118" y="45150"/>
                </a:lnTo>
                <a:lnTo>
                  <a:pt x="9777" y="52960"/>
                </a:lnTo>
                <a:lnTo>
                  <a:pt x="11836" y="61024"/>
                </a:lnTo>
                <a:lnTo>
                  <a:pt x="13208" y="69258"/>
                </a:lnTo>
                <a:lnTo>
                  <a:pt x="14123" y="77604"/>
                </a:lnTo>
                <a:lnTo>
                  <a:pt x="14734" y="86026"/>
                </a:lnTo>
                <a:lnTo>
                  <a:pt x="15140" y="95451"/>
                </a:lnTo>
                <a:lnTo>
                  <a:pt x="15592" y="116083"/>
                </a:lnTo>
                <a:lnTo>
                  <a:pt x="16664" y="129776"/>
                </a:lnTo>
                <a:lnTo>
                  <a:pt x="18333" y="145572"/>
                </a:lnTo>
                <a:lnTo>
                  <a:pt x="20397" y="162771"/>
                </a:lnTo>
                <a:lnTo>
                  <a:pt x="22725" y="178999"/>
                </a:lnTo>
                <a:lnTo>
                  <a:pt x="27853" y="209730"/>
                </a:lnTo>
                <a:lnTo>
                  <a:pt x="36095" y="253806"/>
                </a:lnTo>
                <a:lnTo>
                  <a:pt x="38906" y="265407"/>
                </a:lnTo>
                <a:lnTo>
                  <a:pt x="41732" y="275045"/>
                </a:lnTo>
                <a:lnTo>
                  <a:pt x="44569" y="283376"/>
                </a:lnTo>
                <a:lnTo>
                  <a:pt x="46460" y="293692"/>
                </a:lnTo>
                <a:lnTo>
                  <a:pt x="47721" y="305333"/>
                </a:lnTo>
                <a:lnTo>
                  <a:pt x="49122" y="327156"/>
                </a:lnTo>
                <a:lnTo>
                  <a:pt x="49745" y="340030"/>
                </a:lnTo>
                <a:lnTo>
                  <a:pt x="50864" y="344797"/>
                </a:lnTo>
                <a:lnTo>
                  <a:pt x="52562" y="348927"/>
                </a:lnTo>
                <a:lnTo>
                  <a:pt x="58815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916"/>
          <p:cNvSpPr/>
          <p:nvPr/>
        </p:nvSpPr>
        <p:spPr>
          <a:xfrm>
            <a:off x="6860857" y="2168965"/>
            <a:ext cx="54046" cy="25596"/>
          </a:xfrm>
          <a:custGeom>
            <a:avLst/>
            <a:gdLst/>
            <a:ahLst/>
            <a:cxnLst/>
            <a:rect l="0" t="0" r="0" b="0"/>
            <a:pathLst>
              <a:path w="54046" h="25596">
                <a:moveTo>
                  <a:pt x="0" y="25595"/>
                </a:moveTo>
                <a:lnTo>
                  <a:pt x="9102" y="16493"/>
                </a:lnTo>
                <a:lnTo>
                  <a:pt x="12735" y="13812"/>
                </a:lnTo>
                <a:lnTo>
                  <a:pt x="16110" y="12024"/>
                </a:lnTo>
                <a:lnTo>
                  <a:pt x="19312" y="10833"/>
                </a:lnTo>
                <a:lnTo>
                  <a:pt x="23353" y="9086"/>
                </a:lnTo>
                <a:lnTo>
                  <a:pt x="32921" y="4605"/>
                </a:lnTo>
                <a:lnTo>
                  <a:pt x="37187" y="3029"/>
                </a:lnTo>
                <a:lnTo>
                  <a:pt x="40984" y="1978"/>
                </a:lnTo>
                <a:lnTo>
                  <a:pt x="44468" y="1278"/>
                </a:lnTo>
                <a:lnTo>
                  <a:pt x="47743" y="811"/>
                </a:lnTo>
                <a:lnTo>
                  <a:pt x="50879" y="500"/>
                </a:lnTo>
                <a:lnTo>
                  <a:pt x="53922" y="292"/>
                </a:lnTo>
                <a:lnTo>
                  <a:pt x="54045" y="154"/>
                </a:lnTo>
                <a:lnTo>
                  <a:pt x="52223" y="61"/>
                </a:lnTo>
                <a:lnTo>
                  <a:pt x="49103" y="0"/>
                </a:lnTo>
                <a:lnTo>
                  <a:pt x="45118" y="911"/>
                </a:lnTo>
                <a:lnTo>
                  <a:pt x="40556" y="2472"/>
                </a:lnTo>
                <a:lnTo>
                  <a:pt x="35610" y="4464"/>
                </a:lnTo>
                <a:lnTo>
                  <a:pt x="31360" y="5793"/>
                </a:lnTo>
                <a:lnTo>
                  <a:pt x="27574" y="6678"/>
                </a:lnTo>
                <a:lnTo>
                  <a:pt x="17145" y="84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17"/>
          <p:cNvSpPr/>
          <p:nvPr/>
        </p:nvSpPr>
        <p:spPr>
          <a:xfrm>
            <a:off x="6895147" y="2288857"/>
            <a:ext cx="41534" cy="34291"/>
          </a:xfrm>
          <a:custGeom>
            <a:avLst/>
            <a:gdLst/>
            <a:ahLst/>
            <a:cxnLst/>
            <a:rect l="0" t="0" r="0" b="0"/>
            <a:pathLst>
              <a:path w="41534" h="34291">
                <a:moveTo>
                  <a:pt x="0" y="0"/>
                </a:moveTo>
                <a:lnTo>
                  <a:pt x="7381" y="7381"/>
                </a:lnTo>
                <a:lnTo>
                  <a:pt x="8731" y="7778"/>
                </a:lnTo>
                <a:lnTo>
                  <a:pt x="10583" y="8043"/>
                </a:lnTo>
                <a:lnTo>
                  <a:pt x="12771" y="8220"/>
                </a:lnTo>
                <a:lnTo>
                  <a:pt x="13277" y="8337"/>
                </a:lnTo>
                <a:lnTo>
                  <a:pt x="12661" y="8416"/>
                </a:lnTo>
                <a:lnTo>
                  <a:pt x="11298" y="8468"/>
                </a:lnTo>
                <a:lnTo>
                  <a:pt x="10390" y="9455"/>
                </a:lnTo>
                <a:lnTo>
                  <a:pt x="9784" y="11066"/>
                </a:lnTo>
                <a:lnTo>
                  <a:pt x="9380" y="13092"/>
                </a:lnTo>
                <a:lnTo>
                  <a:pt x="10063" y="16348"/>
                </a:lnTo>
                <a:lnTo>
                  <a:pt x="11472" y="20424"/>
                </a:lnTo>
                <a:lnTo>
                  <a:pt x="16024" y="31551"/>
                </a:lnTo>
                <a:lnTo>
                  <a:pt x="17351" y="31512"/>
                </a:lnTo>
                <a:lnTo>
                  <a:pt x="19187" y="30533"/>
                </a:lnTo>
                <a:lnTo>
                  <a:pt x="21364" y="28928"/>
                </a:lnTo>
                <a:lnTo>
                  <a:pt x="23767" y="26905"/>
                </a:lnTo>
                <a:lnTo>
                  <a:pt x="26322" y="24604"/>
                </a:lnTo>
                <a:lnTo>
                  <a:pt x="28978" y="22118"/>
                </a:lnTo>
                <a:lnTo>
                  <a:pt x="30749" y="19508"/>
                </a:lnTo>
                <a:lnTo>
                  <a:pt x="31929" y="16815"/>
                </a:lnTo>
                <a:lnTo>
                  <a:pt x="32716" y="14068"/>
                </a:lnTo>
                <a:lnTo>
                  <a:pt x="34193" y="11284"/>
                </a:lnTo>
                <a:lnTo>
                  <a:pt x="36131" y="8475"/>
                </a:lnTo>
                <a:lnTo>
                  <a:pt x="41533" y="1674"/>
                </a:lnTo>
                <a:lnTo>
                  <a:pt x="41024" y="1116"/>
                </a:lnTo>
                <a:lnTo>
                  <a:pt x="39732" y="744"/>
                </a:lnTo>
                <a:lnTo>
                  <a:pt x="37918" y="496"/>
                </a:lnTo>
                <a:lnTo>
                  <a:pt x="35756" y="1283"/>
                </a:lnTo>
                <a:lnTo>
                  <a:pt x="33362" y="2761"/>
                </a:lnTo>
                <a:lnTo>
                  <a:pt x="30814" y="4698"/>
                </a:lnTo>
                <a:lnTo>
                  <a:pt x="28163" y="5989"/>
                </a:lnTo>
                <a:lnTo>
                  <a:pt x="25442" y="6851"/>
                </a:lnTo>
                <a:lnTo>
                  <a:pt x="22677" y="7425"/>
                </a:lnTo>
                <a:lnTo>
                  <a:pt x="20833" y="8760"/>
                </a:lnTo>
                <a:lnTo>
                  <a:pt x="19603" y="10602"/>
                </a:lnTo>
                <a:lnTo>
                  <a:pt x="18784" y="12783"/>
                </a:lnTo>
                <a:lnTo>
                  <a:pt x="17286" y="15190"/>
                </a:lnTo>
                <a:lnTo>
                  <a:pt x="15334" y="17746"/>
                </a:lnTo>
                <a:lnTo>
                  <a:pt x="13080" y="20403"/>
                </a:lnTo>
                <a:lnTo>
                  <a:pt x="12530" y="23127"/>
                </a:lnTo>
                <a:lnTo>
                  <a:pt x="13116" y="25896"/>
                </a:lnTo>
                <a:lnTo>
                  <a:pt x="17145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918"/>
          <p:cNvSpPr/>
          <p:nvPr/>
        </p:nvSpPr>
        <p:spPr>
          <a:xfrm>
            <a:off x="7075182" y="2065982"/>
            <a:ext cx="332816" cy="351300"/>
          </a:xfrm>
          <a:custGeom>
            <a:avLst/>
            <a:gdLst/>
            <a:ahLst/>
            <a:cxnLst/>
            <a:rect l="0" t="0" r="0" b="0"/>
            <a:pathLst>
              <a:path w="332816" h="351300">
                <a:moveTo>
                  <a:pt x="214300" y="17135"/>
                </a:moveTo>
                <a:lnTo>
                  <a:pt x="218851" y="17135"/>
                </a:lnTo>
                <a:lnTo>
                  <a:pt x="219239" y="16182"/>
                </a:lnTo>
                <a:lnTo>
                  <a:pt x="218545" y="14595"/>
                </a:lnTo>
                <a:lnTo>
                  <a:pt x="217131" y="12584"/>
                </a:lnTo>
                <a:lnTo>
                  <a:pt x="214282" y="11244"/>
                </a:lnTo>
                <a:lnTo>
                  <a:pt x="206037" y="9754"/>
                </a:lnTo>
                <a:lnTo>
                  <a:pt x="203076" y="10309"/>
                </a:lnTo>
                <a:lnTo>
                  <a:pt x="201103" y="11632"/>
                </a:lnTo>
                <a:lnTo>
                  <a:pt x="199787" y="13467"/>
                </a:lnTo>
                <a:lnTo>
                  <a:pt x="197005" y="14689"/>
                </a:lnTo>
                <a:lnTo>
                  <a:pt x="188833" y="16048"/>
                </a:lnTo>
                <a:lnTo>
                  <a:pt x="184939" y="15458"/>
                </a:lnTo>
                <a:lnTo>
                  <a:pt x="178073" y="12262"/>
                </a:lnTo>
                <a:lnTo>
                  <a:pt x="173004" y="11029"/>
                </a:lnTo>
                <a:lnTo>
                  <a:pt x="166767" y="10207"/>
                </a:lnTo>
                <a:lnTo>
                  <a:pt x="159751" y="9659"/>
                </a:lnTo>
                <a:lnTo>
                  <a:pt x="151264" y="9293"/>
                </a:lnTo>
                <a:lnTo>
                  <a:pt x="131675" y="8887"/>
                </a:lnTo>
                <a:lnTo>
                  <a:pt x="120164" y="7827"/>
                </a:lnTo>
                <a:lnTo>
                  <a:pt x="107728" y="6167"/>
                </a:lnTo>
                <a:lnTo>
                  <a:pt x="94674" y="4108"/>
                </a:lnTo>
                <a:lnTo>
                  <a:pt x="83115" y="2735"/>
                </a:lnTo>
                <a:lnTo>
                  <a:pt x="72551" y="1820"/>
                </a:lnTo>
                <a:lnTo>
                  <a:pt x="54145" y="803"/>
                </a:lnTo>
                <a:lnTo>
                  <a:pt x="29826" y="97"/>
                </a:lnTo>
                <a:lnTo>
                  <a:pt x="18686" y="0"/>
                </a:lnTo>
                <a:lnTo>
                  <a:pt x="18168" y="949"/>
                </a:lnTo>
                <a:lnTo>
                  <a:pt x="17269" y="7372"/>
                </a:lnTo>
                <a:lnTo>
                  <a:pt x="17150" y="17731"/>
                </a:lnTo>
                <a:lnTo>
                  <a:pt x="17137" y="55988"/>
                </a:lnTo>
                <a:lnTo>
                  <a:pt x="16182" y="71612"/>
                </a:lnTo>
                <a:lnTo>
                  <a:pt x="14594" y="87743"/>
                </a:lnTo>
                <a:lnTo>
                  <a:pt x="12583" y="104212"/>
                </a:lnTo>
                <a:lnTo>
                  <a:pt x="10289" y="116144"/>
                </a:lnTo>
                <a:lnTo>
                  <a:pt x="7808" y="125051"/>
                </a:lnTo>
                <a:lnTo>
                  <a:pt x="5201" y="131941"/>
                </a:lnTo>
                <a:lnTo>
                  <a:pt x="2305" y="142138"/>
                </a:lnTo>
                <a:lnTo>
                  <a:pt x="1017" y="149844"/>
                </a:lnTo>
                <a:lnTo>
                  <a:pt x="191" y="160013"/>
                </a:lnTo>
                <a:lnTo>
                  <a:pt x="14" y="167431"/>
                </a:lnTo>
                <a:lnTo>
                  <a:pt x="0" y="165531"/>
                </a:lnTo>
                <a:lnTo>
                  <a:pt x="948" y="164643"/>
                </a:lnTo>
                <a:lnTo>
                  <a:pt x="2533" y="164051"/>
                </a:lnTo>
                <a:lnTo>
                  <a:pt x="4542" y="163657"/>
                </a:lnTo>
                <a:lnTo>
                  <a:pt x="5881" y="162441"/>
                </a:lnTo>
                <a:lnTo>
                  <a:pt x="6774" y="160678"/>
                </a:lnTo>
                <a:lnTo>
                  <a:pt x="7370" y="158551"/>
                </a:lnTo>
                <a:lnTo>
                  <a:pt x="9671" y="157132"/>
                </a:lnTo>
                <a:lnTo>
                  <a:pt x="17309" y="155556"/>
                </a:lnTo>
                <a:lnTo>
                  <a:pt x="24514" y="152315"/>
                </a:lnTo>
                <a:lnTo>
                  <a:pt x="31843" y="147700"/>
                </a:lnTo>
                <a:lnTo>
                  <a:pt x="41451" y="142474"/>
                </a:lnTo>
                <a:lnTo>
                  <a:pt x="49537" y="138794"/>
                </a:lnTo>
                <a:lnTo>
                  <a:pt x="71222" y="129626"/>
                </a:lnTo>
                <a:lnTo>
                  <a:pt x="81767" y="126419"/>
                </a:lnTo>
                <a:lnTo>
                  <a:pt x="91654" y="124281"/>
                </a:lnTo>
                <a:lnTo>
                  <a:pt x="101105" y="122856"/>
                </a:lnTo>
                <a:lnTo>
                  <a:pt x="159912" y="116299"/>
                </a:lnTo>
                <a:lnTo>
                  <a:pt x="178041" y="115629"/>
                </a:lnTo>
                <a:lnTo>
                  <a:pt x="192985" y="116135"/>
                </a:lnTo>
                <a:lnTo>
                  <a:pt x="205805" y="117425"/>
                </a:lnTo>
                <a:lnTo>
                  <a:pt x="219114" y="120190"/>
                </a:lnTo>
                <a:lnTo>
                  <a:pt x="232750" y="123938"/>
                </a:lnTo>
                <a:lnTo>
                  <a:pt x="246602" y="128342"/>
                </a:lnTo>
                <a:lnTo>
                  <a:pt x="257742" y="132231"/>
                </a:lnTo>
                <a:lnTo>
                  <a:pt x="267074" y="135776"/>
                </a:lnTo>
                <a:lnTo>
                  <a:pt x="275200" y="139091"/>
                </a:lnTo>
                <a:lnTo>
                  <a:pt x="282523" y="143207"/>
                </a:lnTo>
                <a:lnTo>
                  <a:pt x="289309" y="147855"/>
                </a:lnTo>
                <a:lnTo>
                  <a:pt x="295739" y="152859"/>
                </a:lnTo>
                <a:lnTo>
                  <a:pt x="301930" y="158101"/>
                </a:lnTo>
                <a:lnTo>
                  <a:pt x="307963" y="163500"/>
                </a:lnTo>
                <a:lnTo>
                  <a:pt x="313889" y="169004"/>
                </a:lnTo>
                <a:lnTo>
                  <a:pt x="317841" y="174578"/>
                </a:lnTo>
                <a:lnTo>
                  <a:pt x="320474" y="180200"/>
                </a:lnTo>
                <a:lnTo>
                  <a:pt x="322230" y="185852"/>
                </a:lnTo>
                <a:lnTo>
                  <a:pt x="324353" y="191526"/>
                </a:lnTo>
                <a:lnTo>
                  <a:pt x="326722" y="197213"/>
                </a:lnTo>
                <a:lnTo>
                  <a:pt x="329253" y="202910"/>
                </a:lnTo>
                <a:lnTo>
                  <a:pt x="330940" y="208612"/>
                </a:lnTo>
                <a:lnTo>
                  <a:pt x="332065" y="214319"/>
                </a:lnTo>
                <a:lnTo>
                  <a:pt x="332815" y="220028"/>
                </a:lnTo>
                <a:lnTo>
                  <a:pt x="332362" y="225740"/>
                </a:lnTo>
                <a:lnTo>
                  <a:pt x="331109" y="231452"/>
                </a:lnTo>
                <a:lnTo>
                  <a:pt x="329320" y="237166"/>
                </a:lnTo>
                <a:lnTo>
                  <a:pt x="327175" y="242880"/>
                </a:lnTo>
                <a:lnTo>
                  <a:pt x="324793" y="248594"/>
                </a:lnTo>
                <a:lnTo>
                  <a:pt x="322252" y="254308"/>
                </a:lnTo>
                <a:lnTo>
                  <a:pt x="318653" y="260023"/>
                </a:lnTo>
                <a:lnTo>
                  <a:pt x="314349" y="265738"/>
                </a:lnTo>
                <a:lnTo>
                  <a:pt x="304486" y="276215"/>
                </a:lnTo>
                <a:lnTo>
                  <a:pt x="299189" y="280343"/>
                </a:lnTo>
                <a:lnTo>
                  <a:pt x="293753" y="284047"/>
                </a:lnTo>
                <a:lnTo>
                  <a:pt x="277552" y="295783"/>
                </a:lnTo>
                <a:lnTo>
                  <a:pt x="267898" y="302913"/>
                </a:lnTo>
                <a:lnTo>
                  <a:pt x="249552" y="315915"/>
                </a:lnTo>
                <a:lnTo>
                  <a:pt x="240659" y="322049"/>
                </a:lnTo>
                <a:lnTo>
                  <a:pt x="231872" y="327091"/>
                </a:lnTo>
                <a:lnTo>
                  <a:pt x="223158" y="331405"/>
                </a:lnTo>
                <a:lnTo>
                  <a:pt x="214490" y="335234"/>
                </a:lnTo>
                <a:lnTo>
                  <a:pt x="205854" y="338738"/>
                </a:lnTo>
                <a:lnTo>
                  <a:pt x="188639" y="345172"/>
                </a:lnTo>
                <a:lnTo>
                  <a:pt x="180048" y="347269"/>
                </a:lnTo>
                <a:lnTo>
                  <a:pt x="171463" y="348667"/>
                </a:lnTo>
                <a:lnTo>
                  <a:pt x="162882" y="349599"/>
                </a:lnTo>
                <a:lnTo>
                  <a:pt x="153351" y="350220"/>
                </a:lnTo>
                <a:lnTo>
                  <a:pt x="143188" y="350634"/>
                </a:lnTo>
                <a:lnTo>
                  <a:pt x="121734" y="351094"/>
                </a:lnTo>
                <a:lnTo>
                  <a:pt x="99500" y="351299"/>
                </a:lnTo>
                <a:lnTo>
                  <a:pt x="91094" y="350401"/>
                </a:lnTo>
                <a:lnTo>
                  <a:pt x="84538" y="348850"/>
                </a:lnTo>
                <a:lnTo>
                  <a:pt x="79215" y="346863"/>
                </a:lnTo>
                <a:lnTo>
                  <a:pt x="73760" y="344586"/>
                </a:lnTo>
                <a:lnTo>
                  <a:pt x="68219" y="342116"/>
                </a:lnTo>
                <a:lnTo>
                  <a:pt x="57936" y="337783"/>
                </a:lnTo>
                <a:lnTo>
                  <a:pt x="50190" y="335858"/>
                </a:lnTo>
                <a:lnTo>
                  <a:pt x="47743" y="334392"/>
                </a:lnTo>
                <a:lnTo>
                  <a:pt x="46112" y="332462"/>
                </a:lnTo>
                <a:lnTo>
                  <a:pt x="45025" y="330223"/>
                </a:lnTo>
                <a:lnTo>
                  <a:pt x="43347" y="328730"/>
                </a:lnTo>
                <a:lnTo>
                  <a:pt x="41277" y="327735"/>
                </a:lnTo>
                <a:lnTo>
                  <a:pt x="38945" y="327072"/>
                </a:lnTo>
                <a:lnTo>
                  <a:pt x="37389" y="325677"/>
                </a:lnTo>
                <a:lnTo>
                  <a:pt x="36352" y="323795"/>
                </a:lnTo>
                <a:lnTo>
                  <a:pt x="34277" y="3171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3"/>
            <a:ext cx="91440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870"/>
          <p:cNvSpPr/>
          <p:nvPr/>
        </p:nvSpPr>
        <p:spPr>
          <a:xfrm>
            <a:off x="7555230" y="514350"/>
            <a:ext cx="60008" cy="282893"/>
          </a:xfrm>
          <a:custGeom>
            <a:avLst/>
            <a:gdLst/>
            <a:ahLst/>
            <a:cxnLst/>
            <a:rect l="0" t="0" r="0" b="0"/>
            <a:pathLst>
              <a:path w="60008" h="282893">
                <a:moveTo>
                  <a:pt x="0" y="0"/>
                </a:moveTo>
                <a:lnTo>
                  <a:pt x="0" y="4550"/>
                </a:lnTo>
                <a:lnTo>
                  <a:pt x="1904" y="7796"/>
                </a:lnTo>
                <a:lnTo>
                  <a:pt x="5079" y="11865"/>
                </a:lnTo>
                <a:lnTo>
                  <a:pt x="9101" y="16482"/>
                </a:lnTo>
                <a:lnTo>
                  <a:pt x="11782" y="20513"/>
                </a:lnTo>
                <a:lnTo>
                  <a:pt x="13570" y="24153"/>
                </a:lnTo>
                <a:lnTo>
                  <a:pt x="14761" y="27532"/>
                </a:lnTo>
                <a:lnTo>
                  <a:pt x="16086" y="33826"/>
                </a:lnTo>
                <a:lnTo>
                  <a:pt x="16674" y="39799"/>
                </a:lnTo>
                <a:lnTo>
                  <a:pt x="17005" y="48516"/>
                </a:lnTo>
                <a:lnTo>
                  <a:pt x="17082" y="54265"/>
                </a:lnTo>
                <a:lnTo>
                  <a:pt x="19008" y="60941"/>
                </a:lnTo>
                <a:lnTo>
                  <a:pt x="22198" y="70155"/>
                </a:lnTo>
                <a:lnTo>
                  <a:pt x="26228" y="81060"/>
                </a:lnTo>
                <a:lnTo>
                  <a:pt x="28916" y="90235"/>
                </a:lnTo>
                <a:lnTo>
                  <a:pt x="30707" y="98256"/>
                </a:lnTo>
                <a:lnTo>
                  <a:pt x="31901" y="105509"/>
                </a:lnTo>
                <a:lnTo>
                  <a:pt x="34602" y="117012"/>
                </a:lnTo>
                <a:lnTo>
                  <a:pt x="45601" y="159341"/>
                </a:lnTo>
                <a:lnTo>
                  <a:pt x="47546" y="168140"/>
                </a:lnTo>
                <a:lnTo>
                  <a:pt x="48842" y="174958"/>
                </a:lnTo>
                <a:lnTo>
                  <a:pt x="49706" y="183314"/>
                </a:lnTo>
                <a:lnTo>
                  <a:pt x="50282" y="192694"/>
                </a:lnTo>
                <a:lnTo>
                  <a:pt x="50666" y="202757"/>
                </a:lnTo>
                <a:lnTo>
                  <a:pt x="51875" y="210419"/>
                </a:lnTo>
                <a:lnTo>
                  <a:pt x="53633" y="216479"/>
                </a:lnTo>
                <a:lnTo>
                  <a:pt x="55758" y="221472"/>
                </a:lnTo>
                <a:lnTo>
                  <a:pt x="57175" y="225753"/>
                </a:lnTo>
                <a:lnTo>
                  <a:pt x="58748" y="233049"/>
                </a:lnTo>
                <a:lnTo>
                  <a:pt x="59168" y="237281"/>
                </a:lnTo>
                <a:lnTo>
                  <a:pt x="59447" y="242007"/>
                </a:lnTo>
                <a:lnTo>
                  <a:pt x="59758" y="251386"/>
                </a:lnTo>
                <a:lnTo>
                  <a:pt x="59933" y="262974"/>
                </a:lnTo>
                <a:lnTo>
                  <a:pt x="60007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871"/>
          <p:cNvSpPr/>
          <p:nvPr/>
        </p:nvSpPr>
        <p:spPr>
          <a:xfrm>
            <a:off x="7332344" y="841327"/>
            <a:ext cx="531497" cy="33068"/>
          </a:xfrm>
          <a:custGeom>
            <a:avLst/>
            <a:gdLst/>
            <a:ahLst/>
            <a:cxnLst/>
            <a:rect l="0" t="0" r="0" b="0"/>
            <a:pathLst>
              <a:path w="531497" h="33068">
                <a:moveTo>
                  <a:pt x="0" y="33067"/>
                </a:moveTo>
                <a:lnTo>
                  <a:pt x="13653" y="28517"/>
                </a:lnTo>
                <a:lnTo>
                  <a:pt x="20532" y="27176"/>
                </a:lnTo>
                <a:lnTo>
                  <a:pt x="27976" y="26282"/>
                </a:lnTo>
                <a:lnTo>
                  <a:pt x="35796" y="25687"/>
                </a:lnTo>
                <a:lnTo>
                  <a:pt x="46724" y="25289"/>
                </a:lnTo>
                <a:lnTo>
                  <a:pt x="74107" y="24848"/>
                </a:lnTo>
                <a:lnTo>
                  <a:pt x="85600" y="23778"/>
                </a:lnTo>
                <a:lnTo>
                  <a:pt x="95166" y="22112"/>
                </a:lnTo>
                <a:lnTo>
                  <a:pt x="103450" y="20049"/>
                </a:lnTo>
                <a:lnTo>
                  <a:pt x="110877" y="18673"/>
                </a:lnTo>
                <a:lnTo>
                  <a:pt x="117733" y="17756"/>
                </a:lnTo>
                <a:lnTo>
                  <a:pt x="132336" y="16738"/>
                </a:lnTo>
                <a:lnTo>
                  <a:pt x="151526" y="16285"/>
                </a:lnTo>
                <a:lnTo>
                  <a:pt x="263697" y="15925"/>
                </a:lnTo>
                <a:lnTo>
                  <a:pt x="279621" y="14972"/>
                </a:lnTo>
                <a:lnTo>
                  <a:pt x="322714" y="11373"/>
                </a:lnTo>
                <a:lnTo>
                  <a:pt x="343730" y="10032"/>
                </a:lnTo>
                <a:lnTo>
                  <a:pt x="382323" y="8542"/>
                </a:lnTo>
                <a:lnTo>
                  <a:pt x="417975" y="7703"/>
                </a:lnTo>
                <a:lnTo>
                  <a:pt x="432003" y="6633"/>
                </a:lnTo>
                <a:lnTo>
                  <a:pt x="491488" y="611"/>
                </a:lnTo>
                <a:lnTo>
                  <a:pt x="499108" y="0"/>
                </a:lnTo>
                <a:lnTo>
                  <a:pt x="506095" y="545"/>
                </a:lnTo>
                <a:lnTo>
                  <a:pt x="512656" y="1861"/>
                </a:lnTo>
                <a:lnTo>
                  <a:pt x="531496" y="7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872"/>
          <p:cNvSpPr/>
          <p:nvPr/>
        </p:nvSpPr>
        <p:spPr>
          <a:xfrm>
            <a:off x="7392499" y="951578"/>
            <a:ext cx="471342" cy="287418"/>
          </a:xfrm>
          <a:custGeom>
            <a:avLst/>
            <a:gdLst/>
            <a:ahLst/>
            <a:cxnLst/>
            <a:rect l="0" t="0" r="0" b="0"/>
            <a:pathLst>
              <a:path w="471342" h="287418">
                <a:moveTo>
                  <a:pt x="111295" y="8541"/>
                </a:moveTo>
                <a:lnTo>
                  <a:pt x="124031" y="2650"/>
                </a:lnTo>
                <a:lnTo>
                  <a:pt x="133695" y="763"/>
                </a:lnTo>
                <a:lnTo>
                  <a:pt x="148035" y="126"/>
                </a:lnTo>
                <a:lnTo>
                  <a:pt x="173481" y="0"/>
                </a:lnTo>
                <a:lnTo>
                  <a:pt x="184185" y="942"/>
                </a:lnTo>
                <a:lnTo>
                  <a:pt x="197036" y="2523"/>
                </a:lnTo>
                <a:lnTo>
                  <a:pt x="211318" y="4529"/>
                </a:lnTo>
                <a:lnTo>
                  <a:pt x="222745" y="6819"/>
                </a:lnTo>
                <a:lnTo>
                  <a:pt x="232268" y="9298"/>
                </a:lnTo>
                <a:lnTo>
                  <a:pt x="246976" y="14593"/>
                </a:lnTo>
                <a:lnTo>
                  <a:pt x="261564" y="21976"/>
                </a:lnTo>
                <a:lnTo>
                  <a:pt x="272062" y="24037"/>
                </a:lnTo>
                <a:lnTo>
                  <a:pt x="280537" y="27494"/>
                </a:lnTo>
                <a:lnTo>
                  <a:pt x="290664" y="34794"/>
                </a:lnTo>
                <a:lnTo>
                  <a:pt x="297695" y="41164"/>
                </a:lnTo>
                <a:lnTo>
                  <a:pt x="307169" y="50346"/>
                </a:lnTo>
                <a:lnTo>
                  <a:pt x="312651" y="58236"/>
                </a:lnTo>
                <a:lnTo>
                  <a:pt x="314112" y="61674"/>
                </a:lnTo>
                <a:lnTo>
                  <a:pt x="315736" y="70573"/>
                </a:lnTo>
                <a:lnTo>
                  <a:pt x="316169" y="75614"/>
                </a:lnTo>
                <a:lnTo>
                  <a:pt x="316458" y="82784"/>
                </a:lnTo>
                <a:lnTo>
                  <a:pt x="316779" y="100911"/>
                </a:lnTo>
                <a:lnTo>
                  <a:pt x="315912" y="108221"/>
                </a:lnTo>
                <a:lnTo>
                  <a:pt x="314382" y="114047"/>
                </a:lnTo>
                <a:lnTo>
                  <a:pt x="312408" y="118883"/>
                </a:lnTo>
                <a:lnTo>
                  <a:pt x="311094" y="124013"/>
                </a:lnTo>
                <a:lnTo>
                  <a:pt x="310217" y="129337"/>
                </a:lnTo>
                <a:lnTo>
                  <a:pt x="309632" y="134792"/>
                </a:lnTo>
                <a:lnTo>
                  <a:pt x="307337" y="139381"/>
                </a:lnTo>
                <a:lnTo>
                  <a:pt x="303903" y="143393"/>
                </a:lnTo>
                <a:lnTo>
                  <a:pt x="295006" y="151343"/>
                </a:lnTo>
                <a:lnTo>
                  <a:pt x="284702" y="161226"/>
                </a:lnTo>
                <a:lnTo>
                  <a:pt x="278335" y="166529"/>
                </a:lnTo>
                <a:lnTo>
                  <a:pt x="271233" y="171969"/>
                </a:lnTo>
                <a:lnTo>
                  <a:pt x="263640" y="177501"/>
                </a:lnTo>
                <a:lnTo>
                  <a:pt x="255721" y="184046"/>
                </a:lnTo>
                <a:lnTo>
                  <a:pt x="247585" y="191267"/>
                </a:lnTo>
                <a:lnTo>
                  <a:pt x="239302" y="198938"/>
                </a:lnTo>
                <a:lnTo>
                  <a:pt x="231875" y="205005"/>
                </a:lnTo>
                <a:lnTo>
                  <a:pt x="225020" y="210002"/>
                </a:lnTo>
                <a:lnTo>
                  <a:pt x="218544" y="214286"/>
                </a:lnTo>
                <a:lnTo>
                  <a:pt x="211370" y="217142"/>
                </a:lnTo>
                <a:lnTo>
                  <a:pt x="203729" y="219046"/>
                </a:lnTo>
                <a:lnTo>
                  <a:pt x="195778" y="220315"/>
                </a:lnTo>
                <a:lnTo>
                  <a:pt x="184762" y="223067"/>
                </a:lnTo>
                <a:lnTo>
                  <a:pt x="171703" y="226806"/>
                </a:lnTo>
                <a:lnTo>
                  <a:pt x="157282" y="231203"/>
                </a:lnTo>
                <a:lnTo>
                  <a:pt x="145764" y="234135"/>
                </a:lnTo>
                <a:lnTo>
                  <a:pt x="136179" y="236090"/>
                </a:lnTo>
                <a:lnTo>
                  <a:pt x="127884" y="237393"/>
                </a:lnTo>
                <a:lnTo>
                  <a:pt x="117592" y="238262"/>
                </a:lnTo>
                <a:lnTo>
                  <a:pt x="105968" y="238841"/>
                </a:lnTo>
                <a:lnTo>
                  <a:pt x="82258" y="239484"/>
                </a:lnTo>
                <a:lnTo>
                  <a:pt x="62195" y="239770"/>
                </a:lnTo>
                <a:lnTo>
                  <a:pt x="52844" y="238894"/>
                </a:lnTo>
                <a:lnTo>
                  <a:pt x="43753" y="237357"/>
                </a:lnTo>
                <a:lnTo>
                  <a:pt x="22283" y="232598"/>
                </a:lnTo>
                <a:lnTo>
                  <a:pt x="16807" y="229407"/>
                </a:lnTo>
                <a:lnTo>
                  <a:pt x="14014" y="227223"/>
                </a:lnTo>
                <a:lnTo>
                  <a:pt x="8369" y="224796"/>
                </a:lnTo>
                <a:lnTo>
                  <a:pt x="5530" y="224148"/>
                </a:lnTo>
                <a:lnTo>
                  <a:pt x="3638" y="222765"/>
                </a:lnTo>
                <a:lnTo>
                  <a:pt x="2376" y="220889"/>
                </a:lnTo>
                <a:lnTo>
                  <a:pt x="975" y="216266"/>
                </a:lnTo>
                <a:lnTo>
                  <a:pt x="185" y="208308"/>
                </a:lnTo>
                <a:lnTo>
                  <a:pt x="0" y="202737"/>
                </a:lnTo>
                <a:lnTo>
                  <a:pt x="904" y="200870"/>
                </a:lnTo>
                <a:lnTo>
                  <a:pt x="2458" y="199625"/>
                </a:lnTo>
                <a:lnTo>
                  <a:pt x="4447" y="198796"/>
                </a:lnTo>
                <a:lnTo>
                  <a:pt x="11797" y="197628"/>
                </a:lnTo>
                <a:lnTo>
                  <a:pt x="14484" y="196512"/>
                </a:lnTo>
                <a:lnTo>
                  <a:pt x="20009" y="192731"/>
                </a:lnTo>
                <a:lnTo>
                  <a:pt x="30719" y="190416"/>
                </a:lnTo>
                <a:lnTo>
                  <a:pt x="44050" y="189387"/>
                </a:lnTo>
                <a:lnTo>
                  <a:pt x="56326" y="188930"/>
                </a:lnTo>
                <a:lnTo>
                  <a:pt x="73948" y="188672"/>
                </a:lnTo>
                <a:lnTo>
                  <a:pt x="85489" y="191152"/>
                </a:lnTo>
                <a:lnTo>
                  <a:pt x="96969" y="194477"/>
                </a:lnTo>
                <a:lnTo>
                  <a:pt x="108421" y="195954"/>
                </a:lnTo>
                <a:lnTo>
                  <a:pt x="119861" y="199151"/>
                </a:lnTo>
                <a:lnTo>
                  <a:pt x="133200" y="203747"/>
                </a:lnTo>
                <a:lnTo>
                  <a:pt x="151828" y="208965"/>
                </a:lnTo>
                <a:lnTo>
                  <a:pt x="162130" y="212642"/>
                </a:lnTo>
                <a:lnTo>
                  <a:pt x="172808" y="216998"/>
                </a:lnTo>
                <a:lnTo>
                  <a:pt x="192927" y="225967"/>
                </a:lnTo>
                <a:lnTo>
                  <a:pt x="214963" y="236371"/>
                </a:lnTo>
                <a:lnTo>
                  <a:pt x="245327" y="251327"/>
                </a:lnTo>
                <a:lnTo>
                  <a:pt x="256908" y="254559"/>
                </a:lnTo>
                <a:lnTo>
                  <a:pt x="262663" y="255421"/>
                </a:lnTo>
                <a:lnTo>
                  <a:pt x="270310" y="257900"/>
                </a:lnTo>
                <a:lnTo>
                  <a:pt x="279217" y="261458"/>
                </a:lnTo>
                <a:lnTo>
                  <a:pt x="288967" y="265735"/>
                </a:lnTo>
                <a:lnTo>
                  <a:pt x="302338" y="273027"/>
                </a:lnTo>
                <a:lnTo>
                  <a:pt x="307237" y="276305"/>
                </a:lnTo>
                <a:lnTo>
                  <a:pt x="317761" y="279948"/>
                </a:lnTo>
                <a:lnTo>
                  <a:pt x="330693" y="282519"/>
                </a:lnTo>
                <a:lnTo>
                  <a:pt x="349141" y="286837"/>
                </a:lnTo>
                <a:lnTo>
                  <a:pt x="358442" y="287417"/>
                </a:lnTo>
                <a:lnTo>
                  <a:pt x="367500" y="286851"/>
                </a:lnTo>
                <a:lnTo>
                  <a:pt x="376396" y="285521"/>
                </a:lnTo>
                <a:lnTo>
                  <a:pt x="384231" y="283682"/>
                </a:lnTo>
                <a:lnTo>
                  <a:pt x="398018" y="279099"/>
                </a:lnTo>
                <a:lnTo>
                  <a:pt x="434693" y="266612"/>
                </a:lnTo>
                <a:lnTo>
                  <a:pt x="445004" y="262504"/>
                </a:lnTo>
                <a:lnTo>
                  <a:pt x="459000" y="255399"/>
                </a:lnTo>
                <a:lnTo>
                  <a:pt x="463114" y="254075"/>
                </a:lnTo>
                <a:lnTo>
                  <a:pt x="465856" y="254146"/>
                </a:lnTo>
                <a:lnTo>
                  <a:pt x="471341" y="2571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873"/>
          <p:cNvSpPr/>
          <p:nvPr/>
        </p:nvSpPr>
        <p:spPr>
          <a:xfrm>
            <a:off x="7058129" y="1260157"/>
            <a:ext cx="34187" cy="300038"/>
          </a:xfrm>
          <a:custGeom>
            <a:avLst/>
            <a:gdLst/>
            <a:ahLst/>
            <a:cxnLst/>
            <a:rect l="0" t="0" r="0" b="0"/>
            <a:pathLst>
              <a:path w="34187" h="300038">
                <a:moveTo>
                  <a:pt x="8468" y="0"/>
                </a:moveTo>
                <a:lnTo>
                  <a:pt x="3917" y="0"/>
                </a:lnTo>
                <a:lnTo>
                  <a:pt x="2577" y="1905"/>
                </a:lnTo>
                <a:lnTo>
                  <a:pt x="1683" y="5080"/>
                </a:lnTo>
                <a:lnTo>
                  <a:pt x="1088" y="9102"/>
                </a:lnTo>
                <a:lnTo>
                  <a:pt x="690" y="17498"/>
                </a:lnTo>
                <a:lnTo>
                  <a:pt x="131" y="52810"/>
                </a:lnTo>
                <a:lnTo>
                  <a:pt x="0" y="69826"/>
                </a:lnTo>
                <a:lnTo>
                  <a:pt x="918" y="77983"/>
                </a:lnTo>
                <a:lnTo>
                  <a:pt x="2482" y="86279"/>
                </a:lnTo>
                <a:lnTo>
                  <a:pt x="4477" y="94667"/>
                </a:lnTo>
                <a:lnTo>
                  <a:pt x="5808" y="103116"/>
                </a:lnTo>
                <a:lnTo>
                  <a:pt x="6695" y="111607"/>
                </a:lnTo>
                <a:lnTo>
                  <a:pt x="7286" y="120124"/>
                </a:lnTo>
                <a:lnTo>
                  <a:pt x="7943" y="134669"/>
                </a:lnTo>
                <a:lnTo>
                  <a:pt x="8313" y="153567"/>
                </a:lnTo>
                <a:lnTo>
                  <a:pt x="8365" y="159528"/>
                </a:lnTo>
                <a:lnTo>
                  <a:pt x="9352" y="165407"/>
                </a:lnTo>
                <a:lnTo>
                  <a:pt x="10962" y="171231"/>
                </a:lnTo>
                <a:lnTo>
                  <a:pt x="12988" y="177019"/>
                </a:lnTo>
                <a:lnTo>
                  <a:pt x="14339" y="182783"/>
                </a:lnTo>
                <a:lnTo>
                  <a:pt x="15240" y="188530"/>
                </a:lnTo>
                <a:lnTo>
                  <a:pt x="15840" y="194267"/>
                </a:lnTo>
                <a:lnTo>
                  <a:pt x="16240" y="199996"/>
                </a:lnTo>
                <a:lnTo>
                  <a:pt x="16507" y="205721"/>
                </a:lnTo>
                <a:lnTo>
                  <a:pt x="16883" y="220339"/>
                </a:lnTo>
                <a:lnTo>
                  <a:pt x="16936" y="224045"/>
                </a:lnTo>
                <a:lnTo>
                  <a:pt x="17922" y="229374"/>
                </a:lnTo>
                <a:lnTo>
                  <a:pt x="19534" y="235783"/>
                </a:lnTo>
                <a:lnTo>
                  <a:pt x="21560" y="242914"/>
                </a:lnTo>
                <a:lnTo>
                  <a:pt x="22911" y="249573"/>
                </a:lnTo>
                <a:lnTo>
                  <a:pt x="23812" y="255917"/>
                </a:lnTo>
                <a:lnTo>
                  <a:pt x="24412" y="262051"/>
                </a:lnTo>
                <a:lnTo>
                  <a:pt x="25764" y="268998"/>
                </a:lnTo>
                <a:lnTo>
                  <a:pt x="27619" y="276487"/>
                </a:lnTo>
                <a:lnTo>
                  <a:pt x="34186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874"/>
          <p:cNvSpPr/>
          <p:nvPr/>
        </p:nvSpPr>
        <p:spPr>
          <a:xfrm>
            <a:off x="6749415" y="1585912"/>
            <a:ext cx="651511" cy="42864"/>
          </a:xfrm>
          <a:custGeom>
            <a:avLst/>
            <a:gdLst/>
            <a:ahLst/>
            <a:cxnLst/>
            <a:rect l="0" t="0" r="0" b="0"/>
            <a:pathLst>
              <a:path w="651511" h="42864">
                <a:moveTo>
                  <a:pt x="0" y="42863"/>
                </a:moveTo>
                <a:lnTo>
                  <a:pt x="9101" y="38312"/>
                </a:lnTo>
                <a:lnTo>
                  <a:pt x="12735" y="36971"/>
                </a:lnTo>
                <a:lnTo>
                  <a:pt x="16110" y="36077"/>
                </a:lnTo>
                <a:lnTo>
                  <a:pt x="30490" y="34820"/>
                </a:lnTo>
                <a:lnTo>
                  <a:pt x="46889" y="33573"/>
                </a:lnTo>
                <a:lnTo>
                  <a:pt x="57929" y="31907"/>
                </a:lnTo>
                <a:lnTo>
                  <a:pt x="70052" y="29844"/>
                </a:lnTo>
                <a:lnTo>
                  <a:pt x="83849" y="28468"/>
                </a:lnTo>
                <a:lnTo>
                  <a:pt x="98762" y="27551"/>
                </a:lnTo>
                <a:lnTo>
                  <a:pt x="114418" y="26940"/>
                </a:lnTo>
                <a:lnTo>
                  <a:pt x="128666" y="25580"/>
                </a:lnTo>
                <a:lnTo>
                  <a:pt x="141975" y="23721"/>
                </a:lnTo>
                <a:lnTo>
                  <a:pt x="154657" y="21529"/>
                </a:lnTo>
                <a:lnTo>
                  <a:pt x="165970" y="20068"/>
                </a:lnTo>
                <a:lnTo>
                  <a:pt x="176369" y="19094"/>
                </a:lnTo>
                <a:lnTo>
                  <a:pt x="196496" y="18011"/>
                </a:lnTo>
                <a:lnTo>
                  <a:pt x="218141" y="17530"/>
                </a:lnTo>
                <a:lnTo>
                  <a:pt x="229248" y="16449"/>
                </a:lnTo>
                <a:lnTo>
                  <a:pt x="240462" y="14776"/>
                </a:lnTo>
                <a:lnTo>
                  <a:pt x="251747" y="12708"/>
                </a:lnTo>
                <a:lnTo>
                  <a:pt x="263081" y="11330"/>
                </a:lnTo>
                <a:lnTo>
                  <a:pt x="274448" y="10411"/>
                </a:lnTo>
                <a:lnTo>
                  <a:pt x="285835" y="9798"/>
                </a:lnTo>
                <a:lnTo>
                  <a:pt x="321348" y="6577"/>
                </a:lnTo>
                <a:lnTo>
                  <a:pt x="342819" y="4385"/>
                </a:lnTo>
                <a:lnTo>
                  <a:pt x="361895" y="2923"/>
                </a:lnTo>
                <a:lnTo>
                  <a:pt x="379376" y="1949"/>
                </a:lnTo>
                <a:lnTo>
                  <a:pt x="395793" y="1299"/>
                </a:lnTo>
                <a:lnTo>
                  <a:pt x="473506" y="385"/>
                </a:lnTo>
                <a:lnTo>
                  <a:pt x="6515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75"/>
          <p:cNvSpPr/>
          <p:nvPr/>
        </p:nvSpPr>
        <p:spPr>
          <a:xfrm>
            <a:off x="6920865" y="1688782"/>
            <a:ext cx="60008" cy="265749"/>
          </a:xfrm>
          <a:custGeom>
            <a:avLst/>
            <a:gdLst/>
            <a:ahLst/>
            <a:cxnLst/>
            <a:rect l="0" t="0" r="0" b="0"/>
            <a:pathLst>
              <a:path w="60008" h="265749">
                <a:moveTo>
                  <a:pt x="0" y="0"/>
                </a:moveTo>
                <a:lnTo>
                  <a:pt x="0" y="9102"/>
                </a:lnTo>
                <a:lnTo>
                  <a:pt x="952" y="12735"/>
                </a:lnTo>
                <a:lnTo>
                  <a:pt x="2540" y="16110"/>
                </a:lnTo>
                <a:lnTo>
                  <a:pt x="4551" y="19313"/>
                </a:lnTo>
                <a:lnTo>
                  <a:pt x="5891" y="22400"/>
                </a:lnTo>
                <a:lnTo>
                  <a:pt x="7381" y="28371"/>
                </a:lnTo>
                <a:lnTo>
                  <a:pt x="8043" y="34199"/>
                </a:lnTo>
                <a:lnTo>
                  <a:pt x="8219" y="37087"/>
                </a:lnTo>
                <a:lnTo>
                  <a:pt x="8415" y="50456"/>
                </a:lnTo>
                <a:lnTo>
                  <a:pt x="8541" y="76430"/>
                </a:lnTo>
                <a:lnTo>
                  <a:pt x="9504" y="81433"/>
                </a:lnTo>
                <a:lnTo>
                  <a:pt x="11098" y="86674"/>
                </a:lnTo>
                <a:lnTo>
                  <a:pt x="13114" y="92073"/>
                </a:lnTo>
                <a:lnTo>
                  <a:pt x="14457" y="97577"/>
                </a:lnTo>
                <a:lnTo>
                  <a:pt x="15353" y="103151"/>
                </a:lnTo>
                <a:lnTo>
                  <a:pt x="15950" y="108773"/>
                </a:lnTo>
                <a:lnTo>
                  <a:pt x="17301" y="115378"/>
                </a:lnTo>
                <a:lnTo>
                  <a:pt x="19154" y="122638"/>
                </a:lnTo>
                <a:lnTo>
                  <a:pt x="21341" y="130337"/>
                </a:lnTo>
                <a:lnTo>
                  <a:pt x="22800" y="137373"/>
                </a:lnTo>
                <a:lnTo>
                  <a:pt x="23772" y="143970"/>
                </a:lnTo>
                <a:lnTo>
                  <a:pt x="24421" y="150272"/>
                </a:lnTo>
                <a:lnTo>
                  <a:pt x="24852" y="155427"/>
                </a:lnTo>
                <a:lnTo>
                  <a:pt x="25333" y="163694"/>
                </a:lnTo>
                <a:lnTo>
                  <a:pt x="26414" y="168184"/>
                </a:lnTo>
                <a:lnTo>
                  <a:pt x="28086" y="173083"/>
                </a:lnTo>
                <a:lnTo>
                  <a:pt x="30154" y="178254"/>
                </a:lnTo>
                <a:lnTo>
                  <a:pt x="31533" y="183606"/>
                </a:lnTo>
                <a:lnTo>
                  <a:pt x="32451" y="189079"/>
                </a:lnTo>
                <a:lnTo>
                  <a:pt x="33064" y="194633"/>
                </a:lnTo>
                <a:lnTo>
                  <a:pt x="34425" y="202145"/>
                </a:lnTo>
                <a:lnTo>
                  <a:pt x="36285" y="210963"/>
                </a:lnTo>
                <a:lnTo>
                  <a:pt x="38477" y="220652"/>
                </a:lnTo>
                <a:lnTo>
                  <a:pt x="40892" y="228064"/>
                </a:lnTo>
                <a:lnTo>
                  <a:pt x="43454" y="233958"/>
                </a:lnTo>
                <a:lnTo>
                  <a:pt x="46114" y="238839"/>
                </a:lnTo>
                <a:lnTo>
                  <a:pt x="47887" y="243046"/>
                </a:lnTo>
                <a:lnTo>
                  <a:pt x="49070" y="246803"/>
                </a:lnTo>
                <a:lnTo>
                  <a:pt x="49858" y="250261"/>
                </a:lnTo>
                <a:lnTo>
                  <a:pt x="51336" y="252565"/>
                </a:lnTo>
                <a:lnTo>
                  <a:pt x="53274" y="254102"/>
                </a:lnTo>
                <a:lnTo>
                  <a:pt x="55519" y="255126"/>
                </a:lnTo>
                <a:lnTo>
                  <a:pt x="57015" y="256762"/>
                </a:lnTo>
                <a:lnTo>
                  <a:pt x="58012" y="258804"/>
                </a:lnTo>
                <a:lnTo>
                  <a:pt x="60007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76"/>
          <p:cNvSpPr/>
          <p:nvPr/>
        </p:nvSpPr>
        <p:spPr>
          <a:xfrm>
            <a:off x="6972300" y="1697478"/>
            <a:ext cx="392585" cy="282259"/>
          </a:xfrm>
          <a:custGeom>
            <a:avLst/>
            <a:gdLst/>
            <a:ahLst/>
            <a:cxnLst/>
            <a:rect l="0" t="0" r="0" b="0"/>
            <a:pathLst>
              <a:path w="392585" h="282259">
                <a:moveTo>
                  <a:pt x="0" y="59884"/>
                </a:moveTo>
                <a:lnTo>
                  <a:pt x="0" y="46232"/>
                </a:lnTo>
                <a:lnTo>
                  <a:pt x="952" y="42210"/>
                </a:lnTo>
                <a:lnTo>
                  <a:pt x="2540" y="39529"/>
                </a:lnTo>
                <a:lnTo>
                  <a:pt x="9325" y="33215"/>
                </a:lnTo>
                <a:lnTo>
                  <a:pt x="11931" y="30675"/>
                </a:lnTo>
                <a:lnTo>
                  <a:pt x="14622" y="28981"/>
                </a:lnTo>
                <a:lnTo>
                  <a:pt x="26768" y="24693"/>
                </a:lnTo>
                <a:lnTo>
                  <a:pt x="46822" y="16939"/>
                </a:lnTo>
                <a:lnTo>
                  <a:pt x="55980" y="14109"/>
                </a:lnTo>
                <a:lnTo>
                  <a:pt x="63990" y="12222"/>
                </a:lnTo>
                <a:lnTo>
                  <a:pt x="80827" y="9174"/>
                </a:lnTo>
                <a:lnTo>
                  <a:pt x="104185" y="4644"/>
                </a:lnTo>
                <a:lnTo>
                  <a:pt x="119939" y="3055"/>
                </a:lnTo>
                <a:lnTo>
                  <a:pt x="138062" y="1995"/>
                </a:lnTo>
                <a:lnTo>
                  <a:pt x="175660" y="818"/>
                </a:lnTo>
                <a:lnTo>
                  <a:pt x="235163" y="0"/>
                </a:lnTo>
                <a:lnTo>
                  <a:pt x="241548" y="912"/>
                </a:lnTo>
                <a:lnTo>
                  <a:pt x="253722" y="4464"/>
                </a:lnTo>
                <a:lnTo>
                  <a:pt x="257730" y="6745"/>
                </a:lnTo>
                <a:lnTo>
                  <a:pt x="260403" y="9218"/>
                </a:lnTo>
                <a:lnTo>
                  <a:pt x="266703" y="17249"/>
                </a:lnTo>
                <a:lnTo>
                  <a:pt x="269242" y="20031"/>
                </a:lnTo>
                <a:lnTo>
                  <a:pt x="270935" y="23790"/>
                </a:lnTo>
                <a:lnTo>
                  <a:pt x="272063" y="28201"/>
                </a:lnTo>
                <a:lnTo>
                  <a:pt x="272815" y="33047"/>
                </a:lnTo>
                <a:lnTo>
                  <a:pt x="272364" y="37230"/>
                </a:lnTo>
                <a:lnTo>
                  <a:pt x="271111" y="40972"/>
                </a:lnTo>
                <a:lnTo>
                  <a:pt x="267179" y="47669"/>
                </a:lnTo>
                <a:lnTo>
                  <a:pt x="262256" y="53820"/>
                </a:lnTo>
                <a:lnTo>
                  <a:pt x="255799" y="57746"/>
                </a:lnTo>
                <a:lnTo>
                  <a:pt x="246733" y="62269"/>
                </a:lnTo>
                <a:lnTo>
                  <a:pt x="235926" y="67189"/>
                </a:lnTo>
                <a:lnTo>
                  <a:pt x="227769" y="71421"/>
                </a:lnTo>
                <a:lnTo>
                  <a:pt x="216166" y="78664"/>
                </a:lnTo>
                <a:lnTo>
                  <a:pt x="209832" y="81929"/>
                </a:lnTo>
                <a:lnTo>
                  <a:pt x="202754" y="85058"/>
                </a:lnTo>
                <a:lnTo>
                  <a:pt x="195177" y="88097"/>
                </a:lnTo>
                <a:lnTo>
                  <a:pt x="186314" y="92028"/>
                </a:lnTo>
                <a:lnTo>
                  <a:pt x="166309" y="101475"/>
                </a:lnTo>
                <a:lnTo>
                  <a:pt x="142727" y="112953"/>
                </a:lnTo>
                <a:lnTo>
                  <a:pt x="132332" y="119348"/>
                </a:lnTo>
                <a:lnTo>
                  <a:pt x="126441" y="123460"/>
                </a:lnTo>
                <a:lnTo>
                  <a:pt x="126204" y="123223"/>
                </a:lnTo>
                <a:lnTo>
                  <a:pt x="126999" y="122113"/>
                </a:lnTo>
                <a:lnTo>
                  <a:pt x="137218" y="115999"/>
                </a:lnTo>
                <a:lnTo>
                  <a:pt x="142913" y="114439"/>
                </a:lnTo>
                <a:lnTo>
                  <a:pt x="149569" y="113399"/>
                </a:lnTo>
                <a:lnTo>
                  <a:pt x="156862" y="112706"/>
                </a:lnTo>
                <a:lnTo>
                  <a:pt x="164582" y="112243"/>
                </a:lnTo>
                <a:lnTo>
                  <a:pt x="180780" y="111730"/>
                </a:lnTo>
                <a:lnTo>
                  <a:pt x="253667" y="111355"/>
                </a:lnTo>
                <a:lnTo>
                  <a:pt x="263408" y="112296"/>
                </a:lnTo>
                <a:lnTo>
                  <a:pt x="272760" y="113875"/>
                </a:lnTo>
                <a:lnTo>
                  <a:pt x="281853" y="115881"/>
                </a:lnTo>
                <a:lnTo>
                  <a:pt x="290772" y="118170"/>
                </a:lnTo>
                <a:lnTo>
                  <a:pt x="299575" y="120649"/>
                </a:lnTo>
                <a:lnTo>
                  <a:pt x="316976" y="125943"/>
                </a:lnTo>
                <a:lnTo>
                  <a:pt x="334236" y="131471"/>
                </a:lnTo>
                <a:lnTo>
                  <a:pt x="341886" y="134279"/>
                </a:lnTo>
                <a:lnTo>
                  <a:pt x="348891" y="137103"/>
                </a:lnTo>
                <a:lnTo>
                  <a:pt x="360803" y="142781"/>
                </a:lnTo>
                <a:lnTo>
                  <a:pt x="372863" y="151333"/>
                </a:lnTo>
                <a:lnTo>
                  <a:pt x="379394" y="157043"/>
                </a:lnTo>
                <a:lnTo>
                  <a:pt x="385472" y="165296"/>
                </a:lnTo>
                <a:lnTo>
                  <a:pt x="388426" y="170164"/>
                </a:lnTo>
                <a:lnTo>
                  <a:pt x="390396" y="175314"/>
                </a:lnTo>
                <a:lnTo>
                  <a:pt x="391708" y="180652"/>
                </a:lnTo>
                <a:lnTo>
                  <a:pt x="392584" y="186116"/>
                </a:lnTo>
                <a:lnTo>
                  <a:pt x="392215" y="190711"/>
                </a:lnTo>
                <a:lnTo>
                  <a:pt x="391017" y="194727"/>
                </a:lnTo>
                <a:lnTo>
                  <a:pt x="389265" y="198357"/>
                </a:lnTo>
                <a:lnTo>
                  <a:pt x="388098" y="202682"/>
                </a:lnTo>
                <a:lnTo>
                  <a:pt x="387319" y="207470"/>
                </a:lnTo>
                <a:lnTo>
                  <a:pt x="386800" y="212567"/>
                </a:lnTo>
                <a:lnTo>
                  <a:pt x="385502" y="216918"/>
                </a:lnTo>
                <a:lnTo>
                  <a:pt x="381519" y="224292"/>
                </a:lnTo>
                <a:lnTo>
                  <a:pt x="374033" y="230744"/>
                </a:lnTo>
                <a:lnTo>
                  <a:pt x="364357" y="237739"/>
                </a:lnTo>
                <a:lnTo>
                  <a:pt x="359109" y="242272"/>
                </a:lnTo>
                <a:lnTo>
                  <a:pt x="353706" y="247198"/>
                </a:lnTo>
                <a:lnTo>
                  <a:pt x="345341" y="251435"/>
                </a:lnTo>
                <a:lnTo>
                  <a:pt x="335002" y="255212"/>
                </a:lnTo>
                <a:lnTo>
                  <a:pt x="312720" y="261949"/>
                </a:lnTo>
                <a:lnTo>
                  <a:pt x="293292" y="268118"/>
                </a:lnTo>
                <a:lnTo>
                  <a:pt x="281252" y="271097"/>
                </a:lnTo>
                <a:lnTo>
                  <a:pt x="267511" y="274035"/>
                </a:lnTo>
                <a:lnTo>
                  <a:pt x="252636" y="276947"/>
                </a:lnTo>
                <a:lnTo>
                  <a:pt x="239862" y="278887"/>
                </a:lnTo>
                <a:lnTo>
                  <a:pt x="228488" y="280181"/>
                </a:lnTo>
                <a:lnTo>
                  <a:pt x="218047" y="281044"/>
                </a:lnTo>
                <a:lnTo>
                  <a:pt x="208229" y="281619"/>
                </a:lnTo>
                <a:lnTo>
                  <a:pt x="189702" y="282258"/>
                </a:lnTo>
                <a:lnTo>
                  <a:pt x="179807" y="281476"/>
                </a:lnTo>
                <a:lnTo>
                  <a:pt x="169402" y="280002"/>
                </a:lnTo>
                <a:lnTo>
                  <a:pt x="158654" y="278067"/>
                </a:lnTo>
                <a:lnTo>
                  <a:pt x="150537" y="276777"/>
                </a:lnTo>
                <a:lnTo>
                  <a:pt x="138978" y="275343"/>
                </a:lnTo>
                <a:lnTo>
                  <a:pt x="128125" y="272166"/>
                </a:lnTo>
                <a:lnTo>
                  <a:pt x="117905" y="267579"/>
                </a:lnTo>
                <a:lnTo>
                  <a:pt x="106795" y="260594"/>
                </a:lnTo>
                <a:lnTo>
                  <a:pt x="100486" y="258626"/>
                </a:lnTo>
                <a:lnTo>
                  <a:pt x="91581" y="257518"/>
                </a:lnTo>
                <a:lnTo>
                  <a:pt x="89628" y="256410"/>
                </a:lnTo>
                <a:lnTo>
                  <a:pt x="88327" y="254719"/>
                </a:lnTo>
                <a:lnTo>
                  <a:pt x="87459" y="252639"/>
                </a:lnTo>
                <a:lnTo>
                  <a:pt x="83956" y="247788"/>
                </a:lnTo>
                <a:lnTo>
                  <a:pt x="77152" y="239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77"/>
          <p:cNvSpPr/>
          <p:nvPr/>
        </p:nvSpPr>
        <p:spPr>
          <a:xfrm>
            <a:off x="6800850" y="2023110"/>
            <a:ext cx="1" cy="7861"/>
          </a:xfrm>
          <a:custGeom>
            <a:avLst/>
            <a:gdLst/>
            <a:ahLst/>
            <a:cxnLst/>
            <a:rect l="0" t="0" r="0" b="0"/>
            <a:pathLst>
              <a:path w="1" h="7861">
                <a:moveTo>
                  <a:pt x="0" y="0"/>
                </a:moveTo>
                <a:lnTo>
                  <a:pt x="0" y="78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78"/>
          <p:cNvSpPr/>
          <p:nvPr/>
        </p:nvSpPr>
        <p:spPr>
          <a:xfrm>
            <a:off x="6809422" y="231457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79"/>
          <p:cNvSpPr/>
          <p:nvPr/>
        </p:nvSpPr>
        <p:spPr>
          <a:xfrm>
            <a:off x="6707744" y="2026743"/>
            <a:ext cx="118824" cy="485000"/>
          </a:xfrm>
          <a:custGeom>
            <a:avLst/>
            <a:gdLst/>
            <a:ahLst/>
            <a:cxnLst/>
            <a:rect l="0" t="0" r="0" b="0"/>
            <a:pathLst>
              <a:path w="118824" h="485000">
                <a:moveTo>
                  <a:pt x="7381" y="4939"/>
                </a:moveTo>
                <a:lnTo>
                  <a:pt x="2830" y="388"/>
                </a:lnTo>
                <a:lnTo>
                  <a:pt x="1489" y="0"/>
                </a:lnTo>
                <a:lnTo>
                  <a:pt x="596" y="694"/>
                </a:lnTo>
                <a:lnTo>
                  <a:pt x="0" y="2109"/>
                </a:lnTo>
                <a:lnTo>
                  <a:pt x="555" y="4005"/>
                </a:lnTo>
                <a:lnTo>
                  <a:pt x="3713" y="8651"/>
                </a:lnTo>
                <a:lnTo>
                  <a:pt x="5750" y="16432"/>
                </a:lnTo>
                <a:lnTo>
                  <a:pt x="6293" y="21173"/>
                </a:lnTo>
                <a:lnTo>
                  <a:pt x="7608" y="25287"/>
                </a:lnTo>
                <a:lnTo>
                  <a:pt x="9437" y="28982"/>
                </a:lnTo>
                <a:lnTo>
                  <a:pt x="13058" y="35627"/>
                </a:lnTo>
                <a:lnTo>
                  <a:pt x="16047" y="45676"/>
                </a:lnTo>
                <a:lnTo>
                  <a:pt x="17921" y="50194"/>
                </a:lnTo>
                <a:lnTo>
                  <a:pt x="20122" y="55112"/>
                </a:lnTo>
                <a:lnTo>
                  <a:pt x="22543" y="61248"/>
                </a:lnTo>
                <a:lnTo>
                  <a:pt x="27772" y="75685"/>
                </a:lnTo>
                <a:lnTo>
                  <a:pt x="30731" y="89087"/>
                </a:lnTo>
                <a:lnTo>
                  <a:pt x="31520" y="95328"/>
                </a:lnTo>
                <a:lnTo>
                  <a:pt x="33951" y="107108"/>
                </a:lnTo>
                <a:lnTo>
                  <a:pt x="41732" y="140517"/>
                </a:lnTo>
                <a:lnTo>
                  <a:pt x="44569" y="154380"/>
                </a:lnTo>
                <a:lnTo>
                  <a:pt x="46460" y="165526"/>
                </a:lnTo>
                <a:lnTo>
                  <a:pt x="47721" y="174862"/>
                </a:lnTo>
                <a:lnTo>
                  <a:pt x="48562" y="184896"/>
                </a:lnTo>
                <a:lnTo>
                  <a:pt x="49122" y="195395"/>
                </a:lnTo>
                <a:lnTo>
                  <a:pt x="49496" y="206205"/>
                </a:lnTo>
                <a:lnTo>
                  <a:pt x="50697" y="218174"/>
                </a:lnTo>
                <a:lnTo>
                  <a:pt x="52451" y="230916"/>
                </a:lnTo>
                <a:lnTo>
                  <a:pt x="54572" y="244173"/>
                </a:lnTo>
                <a:lnTo>
                  <a:pt x="56939" y="255868"/>
                </a:lnTo>
                <a:lnTo>
                  <a:pt x="59470" y="266523"/>
                </a:lnTo>
                <a:lnTo>
                  <a:pt x="62109" y="276483"/>
                </a:lnTo>
                <a:lnTo>
                  <a:pt x="63869" y="285981"/>
                </a:lnTo>
                <a:lnTo>
                  <a:pt x="65042" y="295170"/>
                </a:lnTo>
                <a:lnTo>
                  <a:pt x="65824" y="304154"/>
                </a:lnTo>
                <a:lnTo>
                  <a:pt x="69233" y="319216"/>
                </a:lnTo>
                <a:lnTo>
                  <a:pt x="79182" y="348958"/>
                </a:lnTo>
                <a:lnTo>
                  <a:pt x="81919" y="358111"/>
                </a:lnTo>
                <a:lnTo>
                  <a:pt x="87499" y="378439"/>
                </a:lnTo>
                <a:lnTo>
                  <a:pt x="90320" y="387289"/>
                </a:lnTo>
                <a:lnTo>
                  <a:pt x="93154" y="395094"/>
                </a:lnTo>
                <a:lnTo>
                  <a:pt x="95995" y="402203"/>
                </a:lnTo>
                <a:lnTo>
                  <a:pt x="99152" y="415181"/>
                </a:lnTo>
                <a:lnTo>
                  <a:pt x="99994" y="421308"/>
                </a:lnTo>
                <a:lnTo>
                  <a:pt x="103470" y="430657"/>
                </a:lnTo>
                <a:lnTo>
                  <a:pt x="105730" y="434484"/>
                </a:lnTo>
                <a:lnTo>
                  <a:pt x="108190" y="440844"/>
                </a:lnTo>
                <a:lnTo>
                  <a:pt x="110782" y="448895"/>
                </a:lnTo>
                <a:lnTo>
                  <a:pt x="116441" y="468269"/>
                </a:lnTo>
                <a:lnTo>
                  <a:pt x="118823" y="4849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80"/>
          <p:cNvSpPr/>
          <p:nvPr/>
        </p:nvSpPr>
        <p:spPr>
          <a:xfrm>
            <a:off x="6861374" y="2220277"/>
            <a:ext cx="74836" cy="59860"/>
          </a:xfrm>
          <a:custGeom>
            <a:avLst/>
            <a:gdLst/>
            <a:ahLst/>
            <a:cxnLst/>
            <a:rect l="0" t="0" r="0" b="0"/>
            <a:pathLst>
              <a:path w="74836" h="59860">
                <a:moveTo>
                  <a:pt x="50918" y="0"/>
                </a:moveTo>
                <a:lnTo>
                  <a:pt x="37266" y="4551"/>
                </a:lnTo>
                <a:lnTo>
                  <a:pt x="32292" y="5891"/>
                </a:lnTo>
                <a:lnTo>
                  <a:pt x="28023" y="6785"/>
                </a:lnTo>
                <a:lnTo>
                  <a:pt x="24225" y="7381"/>
                </a:lnTo>
                <a:lnTo>
                  <a:pt x="20740" y="9683"/>
                </a:lnTo>
                <a:lnTo>
                  <a:pt x="17464" y="13123"/>
                </a:lnTo>
                <a:lnTo>
                  <a:pt x="14328" y="17321"/>
                </a:lnTo>
                <a:lnTo>
                  <a:pt x="11285" y="21072"/>
                </a:lnTo>
                <a:lnTo>
                  <a:pt x="8304" y="24526"/>
                </a:lnTo>
                <a:lnTo>
                  <a:pt x="5364" y="27781"/>
                </a:lnTo>
                <a:lnTo>
                  <a:pt x="3403" y="30903"/>
                </a:lnTo>
                <a:lnTo>
                  <a:pt x="2096" y="33937"/>
                </a:lnTo>
                <a:lnTo>
                  <a:pt x="1225" y="36912"/>
                </a:lnTo>
                <a:lnTo>
                  <a:pt x="645" y="39848"/>
                </a:lnTo>
                <a:lnTo>
                  <a:pt x="257" y="42758"/>
                </a:lnTo>
                <a:lnTo>
                  <a:pt x="0" y="45650"/>
                </a:lnTo>
                <a:lnTo>
                  <a:pt x="780" y="48531"/>
                </a:lnTo>
                <a:lnTo>
                  <a:pt x="2252" y="51404"/>
                </a:lnTo>
                <a:lnTo>
                  <a:pt x="4187" y="54272"/>
                </a:lnTo>
                <a:lnTo>
                  <a:pt x="7381" y="56184"/>
                </a:lnTo>
                <a:lnTo>
                  <a:pt x="11416" y="57458"/>
                </a:lnTo>
                <a:lnTo>
                  <a:pt x="16011" y="58308"/>
                </a:lnTo>
                <a:lnTo>
                  <a:pt x="20027" y="58874"/>
                </a:lnTo>
                <a:lnTo>
                  <a:pt x="23656" y="59252"/>
                </a:lnTo>
                <a:lnTo>
                  <a:pt x="27028" y="59504"/>
                </a:lnTo>
                <a:lnTo>
                  <a:pt x="30229" y="59672"/>
                </a:lnTo>
                <a:lnTo>
                  <a:pt x="36325" y="59859"/>
                </a:lnTo>
                <a:lnTo>
                  <a:pt x="40237" y="58003"/>
                </a:lnTo>
                <a:lnTo>
                  <a:pt x="44750" y="54861"/>
                </a:lnTo>
                <a:lnTo>
                  <a:pt x="49663" y="50862"/>
                </a:lnTo>
                <a:lnTo>
                  <a:pt x="53892" y="48195"/>
                </a:lnTo>
                <a:lnTo>
                  <a:pt x="57663" y="46418"/>
                </a:lnTo>
                <a:lnTo>
                  <a:pt x="61130" y="45233"/>
                </a:lnTo>
                <a:lnTo>
                  <a:pt x="64393" y="43490"/>
                </a:lnTo>
                <a:lnTo>
                  <a:pt x="67521" y="41376"/>
                </a:lnTo>
                <a:lnTo>
                  <a:pt x="70560" y="39014"/>
                </a:lnTo>
                <a:lnTo>
                  <a:pt x="72584" y="36487"/>
                </a:lnTo>
                <a:lnTo>
                  <a:pt x="73936" y="33849"/>
                </a:lnTo>
                <a:lnTo>
                  <a:pt x="74835" y="31139"/>
                </a:lnTo>
                <a:lnTo>
                  <a:pt x="74483" y="29332"/>
                </a:lnTo>
                <a:lnTo>
                  <a:pt x="73296" y="28127"/>
                </a:lnTo>
                <a:lnTo>
                  <a:pt x="71551" y="27324"/>
                </a:lnTo>
                <a:lnTo>
                  <a:pt x="70388" y="25836"/>
                </a:lnTo>
                <a:lnTo>
                  <a:pt x="69613" y="23892"/>
                </a:lnTo>
                <a:lnTo>
                  <a:pt x="69097" y="21643"/>
                </a:lnTo>
                <a:lnTo>
                  <a:pt x="67799" y="20144"/>
                </a:lnTo>
                <a:lnTo>
                  <a:pt x="65983" y="19144"/>
                </a:lnTo>
                <a:lnTo>
                  <a:pt x="63818" y="18478"/>
                </a:lnTo>
                <a:lnTo>
                  <a:pt x="61423" y="17081"/>
                </a:lnTo>
                <a:lnTo>
                  <a:pt x="58874" y="15197"/>
                </a:lnTo>
                <a:lnTo>
                  <a:pt x="56222" y="12989"/>
                </a:lnTo>
                <a:lnTo>
                  <a:pt x="53502" y="11517"/>
                </a:lnTo>
                <a:lnTo>
                  <a:pt x="50735" y="10535"/>
                </a:lnTo>
                <a:lnTo>
                  <a:pt x="47939" y="9881"/>
                </a:lnTo>
                <a:lnTo>
                  <a:pt x="45123" y="9445"/>
                </a:lnTo>
                <a:lnTo>
                  <a:pt x="42292" y="9154"/>
                </a:lnTo>
                <a:lnTo>
                  <a:pt x="39452" y="8960"/>
                </a:lnTo>
                <a:lnTo>
                  <a:pt x="36607" y="8831"/>
                </a:lnTo>
                <a:lnTo>
                  <a:pt x="33757" y="8745"/>
                </a:lnTo>
                <a:lnTo>
                  <a:pt x="25201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81"/>
          <p:cNvSpPr/>
          <p:nvPr/>
        </p:nvSpPr>
        <p:spPr>
          <a:xfrm>
            <a:off x="6912292" y="2383198"/>
            <a:ext cx="68581" cy="49961"/>
          </a:xfrm>
          <a:custGeom>
            <a:avLst/>
            <a:gdLst/>
            <a:ahLst/>
            <a:cxnLst/>
            <a:rect l="0" t="0" r="0" b="0"/>
            <a:pathLst>
              <a:path w="68581" h="49961">
                <a:moveTo>
                  <a:pt x="0" y="17102"/>
                </a:moveTo>
                <a:lnTo>
                  <a:pt x="0" y="33584"/>
                </a:lnTo>
                <a:lnTo>
                  <a:pt x="953" y="36663"/>
                </a:lnTo>
                <a:lnTo>
                  <a:pt x="2540" y="38715"/>
                </a:lnTo>
                <a:lnTo>
                  <a:pt x="4551" y="40083"/>
                </a:lnTo>
                <a:lnTo>
                  <a:pt x="6844" y="41947"/>
                </a:lnTo>
                <a:lnTo>
                  <a:pt x="9325" y="44143"/>
                </a:lnTo>
                <a:lnTo>
                  <a:pt x="15600" y="49960"/>
                </a:lnTo>
                <a:lnTo>
                  <a:pt x="18020" y="49484"/>
                </a:lnTo>
                <a:lnTo>
                  <a:pt x="21539" y="48215"/>
                </a:lnTo>
                <a:lnTo>
                  <a:pt x="25789" y="46416"/>
                </a:lnTo>
                <a:lnTo>
                  <a:pt x="29575" y="45217"/>
                </a:lnTo>
                <a:lnTo>
                  <a:pt x="33052" y="44418"/>
                </a:lnTo>
                <a:lnTo>
                  <a:pt x="36322" y="43885"/>
                </a:lnTo>
                <a:lnTo>
                  <a:pt x="39454" y="42577"/>
                </a:lnTo>
                <a:lnTo>
                  <a:pt x="42495" y="40753"/>
                </a:lnTo>
                <a:lnTo>
                  <a:pt x="45476" y="38584"/>
                </a:lnTo>
                <a:lnTo>
                  <a:pt x="48414" y="36186"/>
                </a:lnTo>
                <a:lnTo>
                  <a:pt x="51327" y="33634"/>
                </a:lnTo>
                <a:lnTo>
                  <a:pt x="54220" y="30981"/>
                </a:lnTo>
                <a:lnTo>
                  <a:pt x="56150" y="28260"/>
                </a:lnTo>
                <a:lnTo>
                  <a:pt x="57436" y="25493"/>
                </a:lnTo>
                <a:lnTo>
                  <a:pt x="58293" y="22696"/>
                </a:lnTo>
                <a:lnTo>
                  <a:pt x="58864" y="19878"/>
                </a:lnTo>
                <a:lnTo>
                  <a:pt x="59246" y="17048"/>
                </a:lnTo>
                <a:lnTo>
                  <a:pt x="59500" y="14208"/>
                </a:lnTo>
                <a:lnTo>
                  <a:pt x="59669" y="11363"/>
                </a:lnTo>
                <a:lnTo>
                  <a:pt x="59857" y="5661"/>
                </a:lnTo>
                <a:lnTo>
                  <a:pt x="58002" y="3760"/>
                </a:lnTo>
                <a:lnTo>
                  <a:pt x="54861" y="2492"/>
                </a:lnTo>
                <a:lnTo>
                  <a:pt x="50862" y="1647"/>
                </a:lnTo>
                <a:lnTo>
                  <a:pt x="46291" y="1083"/>
                </a:lnTo>
                <a:lnTo>
                  <a:pt x="41338" y="708"/>
                </a:lnTo>
                <a:lnTo>
                  <a:pt x="31708" y="291"/>
                </a:lnTo>
                <a:lnTo>
                  <a:pt x="20931" y="55"/>
                </a:lnTo>
                <a:lnTo>
                  <a:pt x="14700" y="0"/>
                </a:lnTo>
                <a:lnTo>
                  <a:pt x="11705" y="938"/>
                </a:lnTo>
                <a:lnTo>
                  <a:pt x="8756" y="2516"/>
                </a:lnTo>
                <a:lnTo>
                  <a:pt x="5837" y="4520"/>
                </a:lnTo>
                <a:lnTo>
                  <a:pt x="3892" y="6809"/>
                </a:lnTo>
                <a:lnTo>
                  <a:pt x="2595" y="9287"/>
                </a:lnTo>
                <a:lnTo>
                  <a:pt x="1730" y="11892"/>
                </a:lnTo>
                <a:lnTo>
                  <a:pt x="1153" y="15534"/>
                </a:lnTo>
                <a:lnTo>
                  <a:pt x="768" y="19866"/>
                </a:lnTo>
                <a:lnTo>
                  <a:pt x="512" y="24660"/>
                </a:lnTo>
                <a:lnTo>
                  <a:pt x="1294" y="27855"/>
                </a:lnTo>
                <a:lnTo>
                  <a:pt x="2768" y="29986"/>
                </a:lnTo>
                <a:lnTo>
                  <a:pt x="4702" y="31406"/>
                </a:lnTo>
                <a:lnTo>
                  <a:pt x="6945" y="32353"/>
                </a:lnTo>
                <a:lnTo>
                  <a:pt x="9393" y="32984"/>
                </a:lnTo>
                <a:lnTo>
                  <a:pt x="11977" y="33405"/>
                </a:lnTo>
                <a:lnTo>
                  <a:pt x="15605" y="33685"/>
                </a:lnTo>
                <a:lnTo>
                  <a:pt x="19928" y="33872"/>
                </a:lnTo>
                <a:lnTo>
                  <a:pt x="24716" y="33997"/>
                </a:lnTo>
                <a:lnTo>
                  <a:pt x="28860" y="33128"/>
                </a:lnTo>
                <a:lnTo>
                  <a:pt x="32575" y="31596"/>
                </a:lnTo>
                <a:lnTo>
                  <a:pt x="36004" y="29622"/>
                </a:lnTo>
                <a:lnTo>
                  <a:pt x="40195" y="28306"/>
                </a:lnTo>
                <a:lnTo>
                  <a:pt x="44894" y="27429"/>
                </a:lnTo>
                <a:lnTo>
                  <a:pt x="49932" y="26844"/>
                </a:lnTo>
                <a:lnTo>
                  <a:pt x="53290" y="25501"/>
                </a:lnTo>
                <a:lnTo>
                  <a:pt x="55529" y="23654"/>
                </a:lnTo>
                <a:lnTo>
                  <a:pt x="57022" y="21470"/>
                </a:lnTo>
                <a:lnTo>
                  <a:pt x="58970" y="19061"/>
                </a:lnTo>
                <a:lnTo>
                  <a:pt x="61221" y="16503"/>
                </a:lnTo>
                <a:lnTo>
                  <a:pt x="68580" y="85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882"/>
          <p:cNvSpPr/>
          <p:nvPr/>
        </p:nvSpPr>
        <p:spPr>
          <a:xfrm>
            <a:off x="7083742" y="2143631"/>
            <a:ext cx="358050" cy="333606"/>
          </a:xfrm>
          <a:custGeom>
            <a:avLst/>
            <a:gdLst/>
            <a:ahLst/>
            <a:cxnLst/>
            <a:rect l="0" t="0" r="0" b="0"/>
            <a:pathLst>
              <a:path w="358050" h="333606">
                <a:moveTo>
                  <a:pt x="0" y="59501"/>
                </a:moveTo>
                <a:lnTo>
                  <a:pt x="4551" y="45849"/>
                </a:lnTo>
                <a:lnTo>
                  <a:pt x="7797" y="40874"/>
                </a:lnTo>
                <a:lnTo>
                  <a:pt x="16482" y="32808"/>
                </a:lnTo>
                <a:lnTo>
                  <a:pt x="26693" y="26047"/>
                </a:lnTo>
                <a:lnTo>
                  <a:pt x="32083" y="22911"/>
                </a:lnTo>
                <a:lnTo>
                  <a:pt x="40439" y="19868"/>
                </a:lnTo>
                <a:lnTo>
                  <a:pt x="50772" y="16886"/>
                </a:lnTo>
                <a:lnTo>
                  <a:pt x="62423" y="13946"/>
                </a:lnTo>
                <a:lnTo>
                  <a:pt x="75905" y="11034"/>
                </a:lnTo>
                <a:lnTo>
                  <a:pt x="106126" y="5257"/>
                </a:lnTo>
                <a:lnTo>
                  <a:pt x="119328" y="3336"/>
                </a:lnTo>
                <a:lnTo>
                  <a:pt x="130987" y="2055"/>
                </a:lnTo>
                <a:lnTo>
                  <a:pt x="141617" y="1201"/>
                </a:lnTo>
                <a:lnTo>
                  <a:pt x="153467" y="632"/>
                </a:lnTo>
                <a:lnTo>
                  <a:pt x="179332" y="0"/>
                </a:lnTo>
                <a:lnTo>
                  <a:pt x="190040" y="783"/>
                </a:lnTo>
                <a:lnTo>
                  <a:pt x="199084" y="2258"/>
                </a:lnTo>
                <a:lnTo>
                  <a:pt x="207018" y="4194"/>
                </a:lnTo>
                <a:lnTo>
                  <a:pt x="213259" y="5485"/>
                </a:lnTo>
                <a:lnTo>
                  <a:pt x="222734" y="6919"/>
                </a:lnTo>
                <a:lnTo>
                  <a:pt x="226595" y="8254"/>
                </a:lnTo>
                <a:lnTo>
                  <a:pt x="233424" y="12277"/>
                </a:lnTo>
                <a:lnTo>
                  <a:pt x="235626" y="15636"/>
                </a:lnTo>
                <a:lnTo>
                  <a:pt x="238073" y="24448"/>
                </a:lnTo>
                <a:lnTo>
                  <a:pt x="237773" y="28512"/>
                </a:lnTo>
                <a:lnTo>
                  <a:pt x="236620" y="32174"/>
                </a:lnTo>
                <a:lnTo>
                  <a:pt x="227927" y="49446"/>
                </a:lnTo>
                <a:lnTo>
                  <a:pt x="224341" y="54703"/>
                </a:lnTo>
                <a:lnTo>
                  <a:pt x="220046" y="60112"/>
                </a:lnTo>
                <a:lnTo>
                  <a:pt x="215277" y="65624"/>
                </a:lnTo>
                <a:lnTo>
                  <a:pt x="210193" y="71203"/>
                </a:lnTo>
                <a:lnTo>
                  <a:pt x="199464" y="82482"/>
                </a:lnTo>
                <a:lnTo>
                  <a:pt x="192984" y="88156"/>
                </a:lnTo>
                <a:lnTo>
                  <a:pt x="185806" y="93845"/>
                </a:lnTo>
                <a:lnTo>
                  <a:pt x="178164" y="99542"/>
                </a:lnTo>
                <a:lnTo>
                  <a:pt x="171164" y="105245"/>
                </a:lnTo>
                <a:lnTo>
                  <a:pt x="164592" y="110952"/>
                </a:lnTo>
                <a:lnTo>
                  <a:pt x="158305" y="116662"/>
                </a:lnTo>
                <a:lnTo>
                  <a:pt x="152209" y="121421"/>
                </a:lnTo>
                <a:lnTo>
                  <a:pt x="146240" y="125546"/>
                </a:lnTo>
                <a:lnTo>
                  <a:pt x="135481" y="132669"/>
                </a:lnTo>
                <a:lnTo>
                  <a:pt x="127524" y="139010"/>
                </a:lnTo>
                <a:lnTo>
                  <a:pt x="122163" y="142035"/>
                </a:lnTo>
                <a:lnTo>
                  <a:pt x="115733" y="145003"/>
                </a:lnTo>
                <a:lnTo>
                  <a:pt x="104777" y="148937"/>
                </a:lnTo>
                <a:lnTo>
                  <a:pt x="103189" y="148653"/>
                </a:lnTo>
                <a:lnTo>
                  <a:pt x="103083" y="147510"/>
                </a:lnTo>
                <a:lnTo>
                  <a:pt x="103965" y="146749"/>
                </a:lnTo>
                <a:lnTo>
                  <a:pt x="105505" y="146241"/>
                </a:lnTo>
                <a:lnTo>
                  <a:pt x="107484" y="145903"/>
                </a:lnTo>
                <a:lnTo>
                  <a:pt x="116423" y="142820"/>
                </a:lnTo>
                <a:lnTo>
                  <a:pt x="146677" y="131774"/>
                </a:lnTo>
                <a:lnTo>
                  <a:pt x="160649" y="127686"/>
                </a:lnTo>
                <a:lnTo>
                  <a:pt x="172822" y="124960"/>
                </a:lnTo>
                <a:lnTo>
                  <a:pt x="183795" y="123143"/>
                </a:lnTo>
                <a:lnTo>
                  <a:pt x="198730" y="121931"/>
                </a:lnTo>
                <a:lnTo>
                  <a:pt x="216306" y="121124"/>
                </a:lnTo>
                <a:lnTo>
                  <a:pt x="235644" y="120585"/>
                </a:lnTo>
                <a:lnTo>
                  <a:pt x="250442" y="121179"/>
                </a:lnTo>
                <a:lnTo>
                  <a:pt x="262211" y="122527"/>
                </a:lnTo>
                <a:lnTo>
                  <a:pt x="271962" y="124379"/>
                </a:lnTo>
                <a:lnTo>
                  <a:pt x="281321" y="126565"/>
                </a:lnTo>
                <a:lnTo>
                  <a:pt x="290417" y="128976"/>
                </a:lnTo>
                <a:lnTo>
                  <a:pt x="308144" y="134194"/>
                </a:lnTo>
                <a:lnTo>
                  <a:pt x="325548" y="139688"/>
                </a:lnTo>
                <a:lnTo>
                  <a:pt x="332285" y="143439"/>
                </a:lnTo>
                <a:lnTo>
                  <a:pt x="342310" y="152687"/>
                </a:lnTo>
                <a:lnTo>
                  <a:pt x="346316" y="157820"/>
                </a:lnTo>
                <a:lnTo>
                  <a:pt x="349940" y="163147"/>
                </a:lnTo>
                <a:lnTo>
                  <a:pt x="353308" y="168603"/>
                </a:lnTo>
                <a:lnTo>
                  <a:pt x="355555" y="174146"/>
                </a:lnTo>
                <a:lnTo>
                  <a:pt x="357051" y="179746"/>
                </a:lnTo>
                <a:lnTo>
                  <a:pt x="358049" y="185384"/>
                </a:lnTo>
                <a:lnTo>
                  <a:pt x="357761" y="192953"/>
                </a:lnTo>
                <a:lnTo>
                  <a:pt x="356618" y="201809"/>
                </a:lnTo>
                <a:lnTo>
                  <a:pt x="354903" y="211523"/>
                </a:lnTo>
                <a:lnTo>
                  <a:pt x="351855" y="219904"/>
                </a:lnTo>
                <a:lnTo>
                  <a:pt x="347917" y="227396"/>
                </a:lnTo>
                <a:lnTo>
                  <a:pt x="327911" y="257660"/>
                </a:lnTo>
                <a:lnTo>
                  <a:pt x="322429" y="264949"/>
                </a:lnTo>
                <a:lnTo>
                  <a:pt x="316871" y="271714"/>
                </a:lnTo>
                <a:lnTo>
                  <a:pt x="311260" y="278129"/>
                </a:lnTo>
                <a:lnTo>
                  <a:pt x="304662" y="283358"/>
                </a:lnTo>
                <a:lnTo>
                  <a:pt x="297405" y="287796"/>
                </a:lnTo>
                <a:lnTo>
                  <a:pt x="251576" y="310866"/>
                </a:lnTo>
                <a:lnTo>
                  <a:pt x="238202" y="316613"/>
                </a:lnTo>
                <a:lnTo>
                  <a:pt x="225476" y="321396"/>
                </a:lnTo>
                <a:lnTo>
                  <a:pt x="213183" y="325538"/>
                </a:lnTo>
                <a:lnTo>
                  <a:pt x="202129" y="328299"/>
                </a:lnTo>
                <a:lnTo>
                  <a:pt x="191903" y="330140"/>
                </a:lnTo>
                <a:lnTo>
                  <a:pt x="182228" y="331367"/>
                </a:lnTo>
                <a:lnTo>
                  <a:pt x="173873" y="332185"/>
                </a:lnTo>
                <a:lnTo>
                  <a:pt x="166398" y="332730"/>
                </a:lnTo>
                <a:lnTo>
                  <a:pt x="159509" y="333094"/>
                </a:lnTo>
                <a:lnTo>
                  <a:pt x="144236" y="333498"/>
                </a:lnTo>
                <a:lnTo>
                  <a:pt x="136163" y="333605"/>
                </a:lnTo>
                <a:lnTo>
                  <a:pt x="128875" y="332725"/>
                </a:lnTo>
                <a:lnTo>
                  <a:pt x="122111" y="331185"/>
                </a:lnTo>
                <a:lnTo>
                  <a:pt x="115698" y="329207"/>
                </a:lnTo>
                <a:lnTo>
                  <a:pt x="109517" y="326935"/>
                </a:lnTo>
                <a:lnTo>
                  <a:pt x="103492" y="324468"/>
                </a:lnTo>
                <a:lnTo>
                  <a:pt x="92669" y="319186"/>
                </a:lnTo>
                <a:lnTo>
                  <a:pt x="84684" y="313664"/>
                </a:lnTo>
                <a:lnTo>
                  <a:pt x="77960" y="310575"/>
                </a:lnTo>
                <a:lnTo>
                  <a:pt x="74834" y="309751"/>
                </a:lnTo>
                <a:lnTo>
                  <a:pt x="68819" y="306296"/>
                </a:lnTo>
                <a:lnTo>
                  <a:pt x="65882" y="304041"/>
                </a:lnTo>
                <a:lnTo>
                  <a:pt x="63924" y="301585"/>
                </a:lnTo>
                <a:lnTo>
                  <a:pt x="62618" y="298996"/>
                </a:lnTo>
                <a:lnTo>
                  <a:pt x="61168" y="293578"/>
                </a:lnTo>
                <a:lnTo>
                  <a:pt x="60781" y="290800"/>
                </a:lnTo>
                <a:lnTo>
                  <a:pt x="60008" y="2823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83"/>
          <p:cNvSpPr/>
          <p:nvPr/>
        </p:nvSpPr>
        <p:spPr>
          <a:xfrm>
            <a:off x="2446312" y="2640365"/>
            <a:ext cx="834227" cy="410210"/>
          </a:xfrm>
          <a:custGeom>
            <a:avLst/>
            <a:gdLst/>
            <a:ahLst/>
            <a:cxnLst/>
            <a:rect l="0" t="0" r="0" b="0"/>
            <a:pathLst>
              <a:path w="834227" h="410210">
                <a:moveTo>
                  <a:pt x="796950" y="34255"/>
                </a:moveTo>
                <a:lnTo>
                  <a:pt x="783262" y="21519"/>
                </a:lnTo>
                <a:lnTo>
                  <a:pt x="773087" y="14942"/>
                </a:lnTo>
                <a:lnTo>
                  <a:pt x="764754" y="11384"/>
                </a:lnTo>
                <a:lnTo>
                  <a:pt x="752168" y="6841"/>
                </a:lnTo>
                <a:lnTo>
                  <a:pt x="747093" y="4548"/>
                </a:lnTo>
                <a:lnTo>
                  <a:pt x="728754" y="2002"/>
                </a:lnTo>
                <a:lnTo>
                  <a:pt x="717196" y="1323"/>
                </a:lnTo>
                <a:lnTo>
                  <a:pt x="668794" y="568"/>
                </a:lnTo>
                <a:lnTo>
                  <a:pt x="422776" y="0"/>
                </a:lnTo>
                <a:lnTo>
                  <a:pt x="388433" y="941"/>
                </a:lnTo>
                <a:lnTo>
                  <a:pt x="357918" y="2520"/>
                </a:lnTo>
                <a:lnTo>
                  <a:pt x="308454" y="5863"/>
                </a:lnTo>
                <a:lnTo>
                  <a:pt x="276946" y="7348"/>
                </a:lnTo>
                <a:lnTo>
                  <a:pt x="247693" y="8185"/>
                </a:lnTo>
                <a:lnTo>
                  <a:pt x="233431" y="10921"/>
                </a:lnTo>
                <a:lnTo>
                  <a:pt x="200031" y="23138"/>
                </a:lnTo>
                <a:lnTo>
                  <a:pt x="177640" y="28679"/>
                </a:lnTo>
                <a:lnTo>
                  <a:pt x="151912" y="37153"/>
                </a:lnTo>
                <a:lnTo>
                  <a:pt x="133394" y="47926"/>
                </a:lnTo>
                <a:lnTo>
                  <a:pt x="114369" y="60333"/>
                </a:lnTo>
                <a:lnTo>
                  <a:pt x="99563" y="69022"/>
                </a:lnTo>
                <a:lnTo>
                  <a:pt x="89173" y="78600"/>
                </a:lnTo>
                <a:lnTo>
                  <a:pt x="81380" y="89206"/>
                </a:lnTo>
                <a:lnTo>
                  <a:pt x="74741" y="100270"/>
                </a:lnTo>
                <a:lnTo>
                  <a:pt x="66076" y="111537"/>
                </a:lnTo>
                <a:lnTo>
                  <a:pt x="55874" y="122895"/>
                </a:lnTo>
                <a:lnTo>
                  <a:pt x="44991" y="134293"/>
                </a:lnTo>
                <a:lnTo>
                  <a:pt x="36343" y="145709"/>
                </a:lnTo>
                <a:lnTo>
                  <a:pt x="29325" y="157132"/>
                </a:lnTo>
                <a:lnTo>
                  <a:pt x="23031" y="168559"/>
                </a:lnTo>
                <a:lnTo>
                  <a:pt x="14132" y="185703"/>
                </a:lnTo>
                <a:lnTo>
                  <a:pt x="5463" y="202848"/>
                </a:lnTo>
                <a:lnTo>
                  <a:pt x="4497" y="208562"/>
                </a:lnTo>
                <a:lnTo>
                  <a:pt x="5964" y="219992"/>
                </a:lnTo>
                <a:lnTo>
                  <a:pt x="5783" y="225707"/>
                </a:lnTo>
                <a:lnTo>
                  <a:pt x="3043" y="237137"/>
                </a:lnTo>
                <a:lnTo>
                  <a:pt x="1931" y="244757"/>
                </a:lnTo>
                <a:lnTo>
                  <a:pt x="1190" y="253647"/>
                </a:lnTo>
                <a:lnTo>
                  <a:pt x="366" y="271780"/>
                </a:lnTo>
                <a:lnTo>
                  <a:pt x="0" y="286189"/>
                </a:lnTo>
                <a:lnTo>
                  <a:pt x="1808" y="294603"/>
                </a:lnTo>
                <a:lnTo>
                  <a:pt x="4918" y="304023"/>
                </a:lnTo>
                <a:lnTo>
                  <a:pt x="8896" y="314113"/>
                </a:lnTo>
                <a:lnTo>
                  <a:pt x="13453" y="323697"/>
                </a:lnTo>
                <a:lnTo>
                  <a:pt x="18396" y="332944"/>
                </a:lnTo>
                <a:lnTo>
                  <a:pt x="23597" y="341965"/>
                </a:lnTo>
                <a:lnTo>
                  <a:pt x="31915" y="354530"/>
                </a:lnTo>
                <a:lnTo>
                  <a:pt x="35467" y="359214"/>
                </a:lnTo>
                <a:lnTo>
                  <a:pt x="44493" y="366958"/>
                </a:lnTo>
                <a:lnTo>
                  <a:pt x="61259" y="379691"/>
                </a:lnTo>
                <a:lnTo>
                  <a:pt x="86478" y="391379"/>
                </a:lnTo>
                <a:lnTo>
                  <a:pt x="98915" y="397129"/>
                </a:lnTo>
                <a:lnTo>
                  <a:pt x="113332" y="400319"/>
                </a:lnTo>
                <a:lnTo>
                  <a:pt x="134974" y="402116"/>
                </a:lnTo>
                <a:lnTo>
                  <a:pt x="156028" y="403488"/>
                </a:lnTo>
                <a:lnTo>
                  <a:pt x="219168" y="408664"/>
                </a:lnTo>
                <a:lnTo>
                  <a:pt x="247741" y="410209"/>
                </a:lnTo>
                <a:lnTo>
                  <a:pt x="263170" y="409668"/>
                </a:lnTo>
                <a:lnTo>
                  <a:pt x="280124" y="408355"/>
                </a:lnTo>
                <a:lnTo>
                  <a:pt x="338381" y="401957"/>
                </a:lnTo>
                <a:lnTo>
                  <a:pt x="359793" y="399404"/>
                </a:lnTo>
                <a:lnTo>
                  <a:pt x="377877" y="396750"/>
                </a:lnTo>
                <a:lnTo>
                  <a:pt x="393743" y="394029"/>
                </a:lnTo>
                <a:lnTo>
                  <a:pt x="408130" y="391261"/>
                </a:lnTo>
                <a:lnTo>
                  <a:pt x="421532" y="389417"/>
                </a:lnTo>
                <a:lnTo>
                  <a:pt x="446582" y="387367"/>
                </a:lnTo>
                <a:lnTo>
                  <a:pt x="467876" y="383916"/>
                </a:lnTo>
                <a:lnTo>
                  <a:pt x="520464" y="371201"/>
                </a:lnTo>
                <a:lnTo>
                  <a:pt x="542940" y="365618"/>
                </a:lnTo>
                <a:lnTo>
                  <a:pt x="563089" y="359962"/>
                </a:lnTo>
                <a:lnTo>
                  <a:pt x="584427" y="353321"/>
                </a:lnTo>
                <a:lnTo>
                  <a:pt x="612960" y="344019"/>
                </a:lnTo>
                <a:lnTo>
                  <a:pt x="637072" y="333536"/>
                </a:lnTo>
                <a:lnTo>
                  <a:pt x="657313" y="323478"/>
                </a:lnTo>
                <a:lnTo>
                  <a:pt x="675834" y="315834"/>
                </a:lnTo>
                <a:lnTo>
                  <a:pt x="691051" y="306721"/>
                </a:lnTo>
                <a:lnTo>
                  <a:pt x="707021" y="295368"/>
                </a:lnTo>
                <a:lnTo>
                  <a:pt x="729994" y="280797"/>
                </a:lnTo>
                <a:lnTo>
                  <a:pt x="738978" y="273864"/>
                </a:lnTo>
                <a:lnTo>
                  <a:pt x="751499" y="261080"/>
                </a:lnTo>
                <a:lnTo>
                  <a:pt x="757125" y="254051"/>
                </a:lnTo>
                <a:lnTo>
                  <a:pt x="762780" y="246508"/>
                </a:lnTo>
                <a:lnTo>
                  <a:pt x="768455" y="238622"/>
                </a:lnTo>
                <a:lnTo>
                  <a:pt x="774143" y="231459"/>
                </a:lnTo>
                <a:lnTo>
                  <a:pt x="779841" y="224780"/>
                </a:lnTo>
                <a:lnTo>
                  <a:pt x="790298" y="212277"/>
                </a:lnTo>
                <a:lnTo>
                  <a:pt x="798121" y="200371"/>
                </a:lnTo>
                <a:lnTo>
                  <a:pt x="801541" y="193576"/>
                </a:lnTo>
                <a:lnTo>
                  <a:pt x="804773" y="186189"/>
                </a:lnTo>
                <a:lnTo>
                  <a:pt x="821355" y="144700"/>
                </a:lnTo>
                <a:lnTo>
                  <a:pt x="825603" y="131697"/>
                </a:lnTo>
                <a:lnTo>
                  <a:pt x="829387" y="118266"/>
                </a:lnTo>
                <a:lnTo>
                  <a:pt x="832862" y="104550"/>
                </a:lnTo>
                <a:lnTo>
                  <a:pt x="834226" y="93501"/>
                </a:lnTo>
                <a:lnTo>
                  <a:pt x="834183" y="84229"/>
                </a:lnTo>
                <a:lnTo>
                  <a:pt x="833202" y="76143"/>
                </a:lnTo>
                <a:lnTo>
                  <a:pt x="831596" y="68848"/>
                </a:lnTo>
                <a:lnTo>
                  <a:pt x="829572" y="62079"/>
                </a:lnTo>
                <a:lnTo>
                  <a:pt x="827271" y="55662"/>
                </a:lnTo>
                <a:lnTo>
                  <a:pt x="819633" y="43451"/>
                </a:lnTo>
                <a:lnTo>
                  <a:pt x="809889" y="31675"/>
                </a:lnTo>
                <a:lnTo>
                  <a:pt x="799208" y="20090"/>
                </a:lnTo>
                <a:lnTo>
                  <a:pt x="785571" y="11132"/>
                </a:lnTo>
                <a:lnTo>
                  <a:pt x="777934" y="7410"/>
                </a:lnTo>
                <a:lnTo>
                  <a:pt x="761829" y="3273"/>
                </a:lnTo>
                <a:lnTo>
                  <a:pt x="736696" y="945"/>
                </a:lnTo>
                <a:lnTo>
                  <a:pt x="717783" y="400"/>
                </a:lnTo>
                <a:lnTo>
                  <a:pt x="693502" y="158"/>
                </a:lnTo>
                <a:lnTo>
                  <a:pt x="669376" y="2591"/>
                </a:lnTo>
                <a:lnTo>
                  <a:pt x="646905" y="6847"/>
                </a:lnTo>
                <a:lnTo>
                  <a:pt x="627393" y="11913"/>
                </a:lnTo>
                <a:lnTo>
                  <a:pt x="609197" y="17340"/>
                </a:lnTo>
                <a:lnTo>
                  <a:pt x="582638" y="256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884"/>
          <p:cNvSpPr/>
          <p:nvPr/>
        </p:nvSpPr>
        <p:spPr>
          <a:xfrm>
            <a:off x="7015162" y="2794635"/>
            <a:ext cx="351473" cy="411470"/>
          </a:xfrm>
          <a:custGeom>
            <a:avLst/>
            <a:gdLst/>
            <a:ahLst/>
            <a:cxnLst/>
            <a:rect l="0" t="0" r="0" b="0"/>
            <a:pathLst>
              <a:path w="351473" h="411470">
                <a:moveTo>
                  <a:pt x="351472" y="0"/>
                </a:moveTo>
                <a:lnTo>
                  <a:pt x="327609" y="11931"/>
                </a:lnTo>
                <a:lnTo>
                  <a:pt x="319277" y="14828"/>
                </a:lnTo>
                <a:lnTo>
                  <a:pt x="310493" y="16115"/>
                </a:lnTo>
                <a:lnTo>
                  <a:pt x="304150" y="16458"/>
                </a:lnTo>
                <a:lnTo>
                  <a:pt x="297065" y="16687"/>
                </a:lnTo>
                <a:lnTo>
                  <a:pt x="289483" y="17792"/>
                </a:lnTo>
                <a:lnTo>
                  <a:pt x="281571" y="19481"/>
                </a:lnTo>
                <a:lnTo>
                  <a:pt x="273439" y="21560"/>
                </a:lnTo>
                <a:lnTo>
                  <a:pt x="266113" y="22946"/>
                </a:lnTo>
                <a:lnTo>
                  <a:pt x="259324" y="23870"/>
                </a:lnTo>
                <a:lnTo>
                  <a:pt x="252892" y="24485"/>
                </a:lnTo>
                <a:lnTo>
                  <a:pt x="243207" y="25170"/>
                </a:lnTo>
                <a:lnTo>
                  <a:pt x="233822" y="25474"/>
                </a:lnTo>
                <a:lnTo>
                  <a:pt x="178582" y="25714"/>
                </a:lnTo>
                <a:lnTo>
                  <a:pt x="169540" y="23176"/>
                </a:lnTo>
                <a:lnTo>
                  <a:pt x="164461" y="21165"/>
                </a:lnTo>
                <a:lnTo>
                  <a:pt x="158218" y="19825"/>
                </a:lnTo>
                <a:lnTo>
                  <a:pt x="151199" y="18932"/>
                </a:lnTo>
                <a:lnTo>
                  <a:pt x="143662" y="18336"/>
                </a:lnTo>
                <a:lnTo>
                  <a:pt x="134827" y="17939"/>
                </a:lnTo>
                <a:lnTo>
                  <a:pt x="100388" y="17249"/>
                </a:lnTo>
                <a:lnTo>
                  <a:pt x="65247" y="17148"/>
                </a:lnTo>
                <a:lnTo>
                  <a:pt x="63501" y="18099"/>
                </a:lnTo>
                <a:lnTo>
                  <a:pt x="62337" y="19686"/>
                </a:lnTo>
                <a:lnTo>
                  <a:pt x="61560" y="21696"/>
                </a:lnTo>
                <a:lnTo>
                  <a:pt x="61995" y="24942"/>
                </a:lnTo>
                <a:lnTo>
                  <a:pt x="66205" y="37658"/>
                </a:lnTo>
                <a:lnTo>
                  <a:pt x="67876" y="47882"/>
                </a:lnTo>
                <a:lnTo>
                  <a:pt x="68268" y="53983"/>
                </a:lnTo>
                <a:lnTo>
                  <a:pt x="68553" y="120246"/>
                </a:lnTo>
                <a:lnTo>
                  <a:pt x="71108" y="132183"/>
                </a:lnTo>
                <a:lnTo>
                  <a:pt x="74466" y="140662"/>
                </a:lnTo>
                <a:lnTo>
                  <a:pt x="76357" y="150792"/>
                </a:lnTo>
                <a:lnTo>
                  <a:pt x="76995" y="162748"/>
                </a:lnTo>
                <a:lnTo>
                  <a:pt x="77048" y="165648"/>
                </a:lnTo>
                <a:lnTo>
                  <a:pt x="79646" y="176491"/>
                </a:lnTo>
                <a:lnTo>
                  <a:pt x="84525" y="193083"/>
                </a:lnTo>
                <a:lnTo>
                  <a:pt x="83972" y="195397"/>
                </a:lnTo>
                <a:lnTo>
                  <a:pt x="78239" y="204190"/>
                </a:lnTo>
                <a:lnTo>
                  <a:pt x="77636" y="207591"/>
                </a:lnTo>
                <a:lnTo>
                  <a:pt x="77367" y="210372"/>
                </a:lnTo>
                <a:lnTo>
                  <a:pt x="77161" y="198595"/>
                </a:lnTo>
                <a:lnTo>
                  <a:pt x="79697" y="195262"/>
                </a:lnTo>
                <a:lnTo>
                  <a:pt x="81706" y="193039"/>
                </a:lnTo>
                <a:lnTo>
                  <a:pt x="83045" y="190605"/>
                </a:lnTo>
                <a:lnTo>
                  <a:pt x="85884" y="182629"/>
                </a:lnTo>
                <a:lnTo>
                  <a:pt x="93001" y="173110"/>
                </a:lnTo>
                <a:lnTo>
                  <a:pt x="101342" y="169648"/>
                </a:lnTo>
                <a:lnTo>
                  <a:pt x="107566" y="167391"/>
                </a:lnTo>
                <a:lnTo>
                  <a:pt x="117022" y="162343"/>
                </a:lnTo>
                <a:lnTo>
                  <a:pt x="124400" y="157877"/>
                </a:lnTo>
                <a:lnTo>
                  <a:pt x="130854" y="155892"/>
                </a:lnTo>
                <a:lnTo>
                  <a:pt x="139843" y="154775"/>
                </a:lnTo>
                <a:lnTo>
                  <a:pt x="148195" y="151974"/>
                </a:lnTo>
                <a:lnTo>
                  <a:pt x="153089" y="149893"/>
                </a:lnTo>
                <a:lnTo>
                  <a:pt x="161114" y="149459"/>
                </a:lnTo>
                <a:lnTo>
                  <a:pt x="171227" y="150121"/>
                </a:lnTo>
                <a:lnTo>
                  <a:pt x="191353" y="152445"/>
                </a:lnTo>
                <a:lnTo>
                  <a:pt x="198054" y="153065"/>
                </a:lnTo>
                <a:lnTo>
                  <a:pt x="208039" y="153754"/>
                </a:lnTo>
                <a:lnTo>
                  <a:pt x="215652" y="154060"/>
                </a:lnTo>
                <a:lnTo>
                  <a:pt x="220921" y="155094"/>
                </a:lnTo>
                <a:lnTo>
                  <a:pt x="227291" y="156736"/>
                </a:lnTo>
                <a:lnTo>
                  <a:pt x="234394" y="158783"/>
                </a:lnTo>
                <a:lnTo>
                  <a:pt x="241036" y="161100"/>
                </a:lnTo>
                <a:lnTo>
                  <a:pt x="247368" y="163597"/>
                </a:lnTo>
                <a:lnTo>
                  <a:pt x="253495" y="166215"/>
                </a:lnTo>
                <a:lnTo>
                  <a:pt x="262842" y="171663"/>
                </a:lnTo>
                <a:lnTo>
                  <a:pt x="273459" y="180085"/>
                </a:lnTo>
                <a:lnTo>
                  <a:pt x="280605" y="186718"/>
                </a:lnTo>
                <a:lnTo>
                  <a:pt x="290131" y="196015"/>
                </a:lnTo>
                <a:lnTo>
                  <a:pt x="295635" y="203958"/>
                </a:lnTo>
                <a:lnTo>
                  <a:pt x="297102" y="207409"/>
                </a:lnTo>
                <a:lnTo>
                  <a:pt x="299033" y="209710"/>
                </a:lnTo>
                <a:lnTo>
                  <a:pt x="301273" y="211244"/>
                </a:lnTo>
                <a:lnTo>
                  <a:pt x="303719" y="212267"/>
                </a:lnTo>
                <a:lnTo>
                  <a:pt x="305350" y="214854"/>
                </a:lnTo>
                <a:lnTo>
                  <a:pt x="308597" y="226643"/>
                </a:lnTo>
                <a:lnTo>
                  <a:pt x="314216" y="236592"/>
                </a:lnTo>
                <a:lnTo>
                  <a:pt x="315864" y="242629"/>
                </a:lnTo>
                <a:lnTo>
                  <a:pt x="316792" y="251383"/>
                </a:lnTo>
                <a:lnTo>
                  <a:pt x="317874" y="254266"/>
                </a:lnTo>
                <a:lnTo>
                  <a:pt x="321618" y="260009"/>
                </a:lnTo>
                <a:lnTo>
                  <a:pt x="322045" y="262875"/>
                </a:lnTo>
                <a:lnTo>
                  <a:pt x="321377" y="265737"/>
                </a:lnTo>
                <a:lnTo>
                  <a:pt x="308910" y="290828"/>
                </a:lnTo>
                <a:lnTo>
                  <a:pt x="305952" y="298660"/>
                </a:lnTo>
                <a:lnTo>
                  <a:pt x="303981" y="305786"/>
                </a:lnTo>
                <a:lnTo>
                  <a:pt x="302666" y="312442"/>
                </a:lnTo>
                <a:lnTo>
                  <a:pt x="300837" y="316880"/>
                </a:lnTo>
                <a:lnTo>
                  <a:pt x="298666" y="319838"/>
                </a:lnTo>
                <a:lnTo>
                  <a:pt x="288337" y="329137"/>
                </a:lnTo>
                <a:lnTo>
                  <a:pt x="279955" y="337340"/>
                </a:lnTo>
                <a:lnTo>
                  <a:pt x="269204" y="345509"/>
                </a:lnTo>
                <a:lnTo>
                  <a:pt x="262337" y="350354"/>
                </a:lnTo>
                <a:lnTo>
                  <a:pt x="255854" y="355489"/>
                </a:lnTo>
                <a:lnTo>
                  <a:pt x="249627" y="360818"/>
                </a:lnTo>
                <a:lnTo>
                  <a:pt x="243570" y="366275"/>
                </a:lnTo>
                <a:lnTo>
                  <a:pt x="237628" y="369913"/>
                </a:lnTo>
                <a:lnTo>
                  <a:pt x="231761" y="372339"/>
                </a:lnTo>
                <a:lnTo>
                  <a:pt x="221115" y="375986"/>
                </a:lnTo>
                <a:lnTo>
                  <a:pt x="213208" y="380782"/>
                </a:lnTo>
                <a:lnTo>
                  <a:pt x="207861" y="383395"/>
                </a:lnTo>
                <a:lnTo>
                  <a:pt x="201439" y="386089"/>
                </a:lnTo>
                <a:lnTo>
                  <a:pt x="194301" y="388837"/>
                </a:lnTo>
                <a:lnTo>
                  <a:pt x="183828" y="394431"/>
                </a:lnTo>
                <a:lnTo>
                  <a:pt x="179701" y="397256"/>
                </a:lnTo>
                <a:lnTo>
                  <a:pt x="170038" y="400396"/>
                </a:lnTo>
                <a:lnTo>
                  <a:pt x="159393" y="402744"/>
                </a:lnTo>
                <a:lnTo>
                  <a:pt x="153887" y="404703"/>
                </a:lnTo>
                <a:lnTo>
                  <a:pt x="148311" y="406962"/>
                </a:lnTo>
                <a:lnTo>
                  <a:pt x="142689" y="408468"/>
                </a:lnTo>
                <a:lnTo>
                  <a:pt x="137036" y="409472"/>
                </a:lnTo>
                <a:lnTo>
                  <a:pt x="126627" y="410587"/>
                </a:lnTo>
                <a:lnTo>
                  <a:pt x="118826" y="411083"/>
                </a:lnTo>
                <a:lnTo>
                  <a:pt x="42166" y="411469"/>
                </a:lnTo>
                <a:lnTo>
                  <a:pt x="38589" y="410520"/>
                </a:lnTo>
                <a:lnTo>
                  <a:pt x="29002" y="405586"/>
                </a:lnTo>
                <a:lnTo>
                  <a:pt x="20129" y="402749"/>
                </a:lnTo>
                <a:lnTo>
                  <a:pt x="11468" y="397251"/>
                </a:lnTo>
                <a:lnTo>
                  <a:pt x="8598" y="396279"/>
                </a:lnTo>
                <a:lnTo>
                  <a:pt x="0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885"/>
          <p:cNvSpPr/>
          <p:nvPr/>
        </p:nvSpPr>
        <p:spPr>
          <a:xfrm>
            <a:off x="7380011" y="2872979"/>
            <a:ext cx="260804" cy="330605"/>
          </a:xfrm>
          <a:custGeom>
            <a:avLst/>
            <a:gdLst/>
            <a:ahLst/>
            <a:cxnLst/>
            <a:rect l="0" t="0" r="0" b="0"/>
            <a:pathLst>
              <a:path w="260804" h="330605">
                <a:moveTo>
                  <a:pt x="140929" y="7381"/>
                </a:moveTo>
                <a:lnTo>
                  <a:pt x="127276" y="2830"/>
                </a:lnTo>
                <a:lnTo>
                  <a:pt x="122302" y="1489"/>
                </a:lnTo>
                <a:lnTo>
                  <a:pt x="114235" y="0"/>
                </a:lnTo>
                <a:lnTo>
                  <a:pt x="111703" y="555"/>
                </a:lnTo>
                <a:lnTo>
                  <a:pt x="110015" y="1878"/>
                </a:lnTo>
                <a:lnTo>
                  <a:pt x="108890" y="3712"/>
                </a:lnTo>
                <a:lnTo>
                  <a:pt x="107187" y="4935"/>
                </a:lnTo>
                <a:lnTo>
                  <a:pt x="102755" y="6294"/>
                </a:lnTo>
                <a:lnTo>
                  <a:pt x="95070" y="11978"/>
                </a:lnTo>
                <a:lnTo>
                  <a:pt x="90353" y="16160"/>
                </a:lnTo>
                <a:lnTo>
                  <a:pt x="82573" y="25888"/>
                </a:lnTo>
                <a:lnTo>
                  <a:pt x="75940" y="35608"/>
                </a:lnTo>
                <a:lnTo>
                  <a:pt x="69817" y="43104"/>
                </a:lnTo>
                <a:lnTo>
                  <a:pt x="63921" y="49610"/>
                </a:lnTo>
                <a:lnTo>
                  <a:pt x="56221" y="58534"/>
                </a:lnTo>
                <a:lnTo>
                  <a:pt x="43273" y="75201"/>
                </a:lnTo>
                <a:lnTo>
                  <a:pt x="37725" y="84026"/>
                </a:lnTo>
                <a:lnTo>
                  <a:pt x="33074" y="92768"/>
                </a:lnTo>
                <a:lnTo>
                  <a:pt x="29020" y="101453"/>
                </a:lnTo>
                <a:lnTo>
                  <a:pt x="25366" y="111053"/>
                </a:lnTo>
                <a:lnTo>
                  <a:pt x="21977" y="121263"/>
                </a:lnTo>
                <a:lnTo>
                  <a:pt x="12656" y="151296"/>
                </a:lnTo>
                <a:lnTo>
                  <a:pt x="9694" y="160474"/>
                </a:lnTo>
                <a:lnTo>
                  <a:pt x="6766" y="170403"/>
                </a:lnTo>
                <a:lnTo>
                  <a:pt x="974" y="191595"/>
                </a:lnTo>
                <a:lnTo>
                  <a:pt x="0" y="202580"/>
                </a:lnTo>
                <a:lnTo>
                  <a:pt x="304" y="213714"/>
                </a:lnTo>
                <a:lnTo>
                  <a:pt x="1459" y="224946"/>
                </a:lnTo>
                <a:lnTo>
                  <a:pt x="2229" y="234339"/>
                </a:lnTo>
                <a:lnTo>
                  <a:pt x="2742" y="242506"/>
                </a:lnTo>
                <a:lnTo>
                  <a:pt x="3084" y="249856"/>
                </a:lnTo>
                <a:lnTo>
                  <a:pt x="5218" y="255708"/>
                </a:lnTo>
                <a:lnTo>
                  <a:pt x="8544" y="260563"/>
                </a:lnTo>
                <a:lnTo>
                  <a:pt x="15416" y="268496"/>
                </a:lnTo>
                <a:lnTo>
                  <a:pt x="20237" y="278317"/>
                </a:lnTo>
                <a:lnTo>
                  <a:pt x="24740" y="284324"/>
                </a:lnTo>
                <a:lnTo>
                  <a:pt x="32457" y="290169"/>
                </a:lnTo>
                <a:lnTo>
                  <a:pt x="37181" y="293061"/>
                </a:lnTo>
                <a:lnTo>
                  <a:pt x="44972" y="298815"/>
                </a:lnTo>
                <a:lnTo>
                  <a:pt x="51609" y="304547"/>
                </a:lnTo>
                <a:lnTo>
                  <a:pt x="57733" y="310270"/>
                </a:lnTo>
                <a:lnTo>
                  <a:pt x="61652" y="312176"/>
                </a:lnTo>
                <a:lnTo>
                  <a:pt x="66170" y="313448"/>
                </a:lnTo>
                <a:lnTo>
                  <a:pt x="71087" y="314296"/>
                </a:lnTo>
                <a:lnTo>
                  <a:pt x="77223" y="316766"/>
                </a:lnTo>
                <a:lnTo>
                  <a:pt x="84171" y="320317"/>
                </a:lnTo>
                <a:lnTo>
                  <a:pt x="91660" y="324590"/>
                </a:lnTo>
                <a:lnTo>
                  <a:pt x="101416" y="327439"/>
                </a:lnTo>
                <a:lnTo>
                  <a:pt x="112682" y="329337"/>
                </a:lnTo>
                <a:lnTo>
                  <a:pt x="124954" y="330604"/>
                </a:lnTo>
                <a:lnTo>
                  <a:pt x="135041" y="330495"/>
                </a:lnTo>
                <a:lnTo>
                  <a:pt x="143671" y="329470"/>
                </a:lnTo>
                <a:lnTo>
                  <a:pt x="151330" y="327834"/>
                </a:lnTo>
                <a:lnTo>
                  <a:pt x="157387" y="326744"/>
                </a:lnTo>
                <a:lnTo>
                  <a:pt x="162379" y="326017"/>
                </a:lnTo>
                <a:lnTo>
                  <a:pt x="170465" y="325209"/>
                </a:lnTo>
                <a:lnTo>
                  <a:pt x="177233" y="324850"/>
                </a:lnTo>
                <a:lnTo>
                  <a:pt x="180372" y="323802"/>
                </a:lnTo>
                <a:lnTo>
                  <a:pt x="186399" y="320097"/>
                </a:lnTo>
                <a:lnTo>
                  <a:pt x="192253" y="315276"/>
                </a:lnTo>
                <a:lnTo>
                  <a:pt x="198030" y="309958"/>
                </a:lnTo>
                <a:lnTo>
                  <a:pt x="203772" y="304419"/>
                </a:lnTo>
                <a:lnTo>
                  <a:pt x="235699" y="272641"/>
                </a:lnTo>
                <a:lnTo>
                  <a:pt x="238399" y="268993"/>
                </a:lnTo>
                <a:lnTo>
                  <a:pt x="243151" y="259309"/>
                </a:lnTo>
                <a:lnTo>
                  <a:pt x="247638" y="253334"/>
                </a:lnTo>
                <a:lnTo>
                  <a:pt x="250168" y="248502"/>
                </a:lnTo>
                <a:lnTo>
                  <a:pt x="252808" y="242423"/>
                </a:lnTo>
                <a:lnTo>
                  <a:pt x="255519" y="235513"/>
                </a:lnTo>
                <a:lnTo>
                  <a:pt x="258533" y="225296"/>
                </a:lnTo>
                <a:lnTo>
                  <a:pt x="259872" y="215674"/>
                </a:lnTo>
                <a:lnTo>
                  <a:pt x="260229" y="209108"/>
                </a:lnTo>
                <a:lnTo>
                  <a:pt x="260732" y="191294"/>
                </a:lnTo>
                <a:lnTo>
                  <a:pt x="260803" y="187140"/>
                </a:lnTo>
                <a:lnTo>
                  <a:pt x="259897" y="183417"/>
                </a:lnTo>
                <a:lnTo>
                  <a:pt x="256351" y="176742"/>
                </a:lnTo>
                <a:lnTo>
                  <a:pt x="254140" y="168060"/>
                </a:lnTo>
                <a:lnTo>
                  <a:pt x="253157" y="158803"/>
                </a:lnTo>
                <a:lnTo>
                  <a:pt x="252721" y="151515"/>
                </a:lnTo>
                <a:lnTo>
                  <a:pt x="249986" y="142560"/>
                </a:lnTo>
                <a:lnTo>
                  <a:pt x="246549" y="133183"/>
                </a:lnTo>
                <a:lnTo>
                  <a:pt x="245021" y="125840"/>
                </a:lnTo>
                <a:lnTo>
                  <a:pt x="241802" y="119402"/>
                </a:lnTo>
                <a:lnTo>
                  <a:pt x="237196" y="112413"/>
                </a:lnTo>
                <a:lnTo>
                  <a:pt x="231974" y="102956"/>
                </a:lnTo>
                <a:lnTo>
                  <a:pt x="227343" y="95863"/>
                </a:lnTo>
                <a:lnTo>
                  <a:pt x="221398" y="87324"/>
                </a:lnTo>
                <a:lnTo>
                  <a:pt x="214578" y="77821"/>
                </a:lnTo>
                <a:lnTo>
                  <a:pt x="210030" y="70533"/>
                </a:lnTo>
                <a:lnTo>
                  <a:pt x="206999" y="64723"/>
                </a:lnTo>
                <a:lnTo>
                  <a:pt x="202678" y="55726"/>
                </a:lnTo>
                <a:lnTo>
                  <a:pt x="197583" y="48552"/>
                </a:lnTo>
                <a:lnTo>
                  <a:pt x="189603" y="42189"/>
                </a:lnTo>
                <a:lnTo>
                  <a:pt x="184809" y="39159"/>
                </a:lnTo>
                <a:lnTo>
                  <a:pt x="176941" y="35792"/>
                </a:lnTo>
                <a:lnTo>
                  <a:pt x="173510" y="34894"/>
                </a:lnTo>
                <a:lnTo>
                  <a:pt x="169317" y="32390"/>
                </a:lnTo>
                <a:lnTo>
                  <a:pt x="164616" y="28816"/>
                </a:lnTo>
                <a:lnTo>
                  <a:pt x="159578" y="24529"/>
                </a:lnTo>
                <a:lnTo>
                  <a:pt x="151440" y="19764"/>
                </a:lnTo>
                <a:lnTo>
                  <a:pt x="147936" y="18494"/>
                </a:lnTo>
                <a:lnTo>
                  <a:pt x="142742" y="17647"/>
                </a:lnTo>
                <a:lnTo>
                  <a:pt x="136423" y="17082"/>
                </a:lnTo>
                <a:lnTo>
                  <a:pt x="129352" y="16706"/>
                </a:lnTo>
                <a:lnTo>
                  <a:pt x="116416" y="16288"/>
                </a:lnTo>
                <a:lnTo>
                  <a:pt x="98066" y="159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86"/>
          <p:cNvSpPr/>
          <p:nvPr/>
        </p:nvSpPr>
        <p:spPr>
          <a:xfrm>
            <a:off x="7743825" y="2975532"/>
            <a:ext cx="94298" cy="50422"/>
          </a:xfrm>
          <a:custGeom>
            <a:avLst/>
            <a:gdLst/>
            <a:ahLst/>
            <a:cxnLst/>
            <a:rect l="0" t="0" r="0" b="0"/>
            <a:pathLst>
              <a:path w="94298" h="50422">
                <a:moveTo>
                  <a:pt x="94297" y="24843"/>
                </a:moveTo>
                <a:lnTo>
                  <a:pt x="85196" y="20292"/>
                </a:lnTo>
                <a:lnTo>
                  <a:pt x="80609" y="18951"/>
                </a:lnTo>
                <a:lnTo>
                  <a:pt x="75648" y="18057"/>
                </a:lnTo>
                <a:lnTo>
                  <a:pt x="70434" y="17462"/>
                </a:lnTo>
                <a:lnTo>
                  <a:pt x="66006" y="18017"/>
                </a:lnTo>
                <a:lnTo>
                  <a:pt x="62101" y="19340"/>
                </a:lnTo>
                <a:lnTo>
                  <a:pt x="58546" y="21174"/>
                </a:lnTo>
                <a:lnTo>
                  <a:pt x="55222" y="22397"/>
                </a:lnTo>
                <a:lnTo>
                  <a:pt x="52055" y="23212"/>
                </a:lnTo>
                <a:lnTo>
                  <a:pt x="48990" y="23756"/>
                </a:lnTo>
                <a:lnTo>
                  <a:pt x="46948" y="25070"/>
                </a:lnTo>
                <a:lnTo>
                  <a:pt x="45586" y="26900"/>
                </a:lnTo>
                <a:lnTo>
                  <a:pt x="43401" y="32128"/>
                </a:lnTo>
                <a:lnTo>
                  <a:pt x="42269" y="33509"/>
                </a:lnTo>
                <a:lnTo>
                  <a:pt x="40561" y="35383"/>
                </a:lnTo>
                <a:lnTo>
                  <a:pt x="38471" y="37585"/>
                </a:lnTo>
                <a:lnTo>
                  <a:pt x="37077" y="40005"/>
                </a:lnTo>
                <a:lnTo>
                  <a:pt x="36148" y="42571"/>
                </a:lnTo>
                <a:lnTo>
                  <a:pt x="35528" y="45234"/>
                </a:lnTo>
                <a:lnTo>
                  <a:pt x="36068" y="47009"/>
                </a:lnTo>
                <a:lnTo>
                  <a:pt x="37380" y="48193"/>
                </a:lnTo>
                <a:lnTo>
                  <a:pt x="39208" y="48982"/>
                </a:lnTo>
                <a:lnTo>
                  <a:pt x="41378" y="49508"/>
                </a:lnTo>
                <a:lnTo>
                  <a:pt x="43778" y="49859"/>
                </a:lnTo>
                <a:lnTo>
                  <a:pt x="49922" y="50421"/>
                </a:lnTo>
                <a:lnTo>
                  <a:pt x="51379" y="49515"/>
                </a:lnTo>
                <a:lnTo>
                  <a:pt x="53302" y="47959"/>
                </a:lnTo>
                <a:lnTo>
                  <a:pt x="55537" y="45968"/>
                </a:lnTo>
                <a:lnTo>
                  <a:pt x="57980" y="44641"/>
                </a:lnTo>
                <a:lnTo>
                  <a:pt x="60561" y="43757"/>
                </a:lnTo>
                <a:lnTo>
                  <a:pt x="63234" y="43167"/>
                </a:lnTo>
                <a:lnTo>
                  <a:pt x="66920" y="40869"/>
                </a:lnTo>
                <a:lnTo>
                  <a:pt x="71284" y="37432"/>
                </a:lnTo>
                <a:lnTo>
                  <a:pt x="76097" y="33235"/>
                </a:lnTo>
                <a:lnTo>
                  <a:pt x="79306" y="29485"/>
                </a:lnTo>
                <a:lnTo>
                  <a:pt x="81446" y="26033"/>
                </a:lnTo>
                <a:lnTo>
                  <a:pt x="82872" y="22778"/>
                </a:lnTo>
                <a:lnTo>
                  <a:pt x="83823" y="18704"/>
                </a:lnTo>
                <a:lnTo>
                  <a:pt x="84457" y="14083"/>
                </a:lnTo>
                <a:lnTo>
                  <a:pt x="84880" y="9097"/>
                </a:lnTo>
                <a:lnTo>
                  <a:pt x="84209" y="5773"/>
                </a:lnTo>
                <a:lnTo>
                  <a:pt x="82809" y="3557"/>
                </a:lnTo>
                <a:lnTo>
                  <a:pt x="80923" y="2080"/>
                </a:lnTo>
                <a:lnTo>
                  <a:pt x="78714" y="1095"/>
                </a:lnTo>
                <a:lnTo>
                  <a:pt x="76288" y="438"/>
                </a:lnTo>
                <a:lnTo>
                  <a:pt x="73718" y="0"/>
                </a:lnTo>
                <a:lnTo>
                  <a:pt x="71053" y="661"/>
                </a:lnTo>
                <a:lnTo>
                  <a:pt x="68324" y="2054"/>
                </a:lnTo>
                <a:lnTo>
                  <a:pt x="65551" y="3935"/>
                </a:lnTo>
                <a:lnTo>
                  <a:pt x="61799" y="5189"/>
                </a:lnTo>
                <a:lnTo>
                  <a:pt x="57391" y="6026"/>
                </a:lnTo>
                <a:lnTo>
                  <a:pt x="52548" y="6583"/>
                </a:lnTo>
                <a:lnTo>
                  <a:pt x="48367" y="7907"/>
                </a:lnTo>
                <a:lnTo>
                  <a:pt x="44627" y="9742"/>
                </a:lnTo>
                <a:lnTo>
                  <a:pt x="41181" y="11918"/>
                </a:lnTo>
                <a:lnTo>
                  <a:pt x="36027" y="14321"/>
                </a:lnTo>
                <a:lnTo>
                  <a:pt x="29733" y="16876"/>
                </a:lnTo>
                <a:lnTo>
                  <a:pt x="22680" y="19531"/>
                </a:lnTo>
                <a:lnTo>
                  <a:pt x="17977" y="22254"/>
                </a:lnTo>
                <a:lnTo>
                  <a:pt x="14842" y="25022"/>
                </a:lnTo>
                <a:lnTo>
                  <a:pt x="9811" y="31757"/>
                </a:lnTo>
                <a:lnTo>
                  <a:pt x="8445" y="33262"/>
                </a:lnTo>
                <a:lnTo>
                  <a:pt x="0" y="419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87"/>
          <p:cNvSpPr/>
          <p:nvPr/>
        </p:nvSpPr>
        <p:spPr>
          <a:xfrm>
            <a:off x="7773516" y="3120389"/>
            <a:ext cx="71871" cy="59508"/>
          </a:xfrm>
          <a:custGeom>
            <a:avLst/>
            <a:gdLst/>
            <a:ahLst/>
            <a:cxnLst/>
            <a:rect l="0" t="0" r="0" b="0"/>
            <a:pathLst>
              <a:path w="71871" h="59508">
                <a:moveTo>
                  <a:pt x="56034" y="17146"/>
                </a:moveTo>
                <a:lnTo>
                  <a:pt x="46932" y="21697"/>
                </a:lnTo>
                <a:lnTo>
                  <a:pt x="43299" y="23037"/>
                </a:lnTo>
                <a:lnTo>
                  <a:pt x="39924" y="23931"/>
                </a:lnTo>
                <a:lnTo>
                  <a:pt x="36722" y="24526"/>
                </a:lnTo>
                <a:lnTo>
                  <a:pt x="34586" y="25876"/>
                </a:lnTo>
                <a:lnTo>
                  <a:pt x="33163" y="27729"/>
                </a:lnTo>
                <a:lnTo>
                  <a:pt x="32214" y="29916"/>
                </a:lnTo>
                <a:lnTo>
                  <a:pt x="31582" y="33279"/>
                </a:lnTo>
                <a:lnTo>
                  <a:pt x="31160" y="37426"/>
                </a:lnTo>
                <a:lnTo>
                  <a:pt x="30878" y="42096"/>
                </a:lnTo>
                <a:lnTo>
                  <a:pt x="31644" y="46162"/>
                </a:lnTo>
                <a:lnTo>
                  <a:pt x="33106" y="49825"/>
                </a:lnTo>
                <a:lnTo>
                  <a:pt x="35033" y="53219"/>
                </a:lnTo>
                <a:lnTo>
                  <a:pt x="37271" y="55482"/>
                </a:lnTo>
                <a:lnTo>
                  <a:pt x="39715" y="56991"/>
                </a:lnTo>
                <a:lnTo>
                  <a:pt x="42297" y="57997"/>
                </a:lnTo>
                <a:lnTo>
                  <a:pt x="44971" y="57715"/>
                </a:lnTo>
                <a:lnTo>
                  <a:pt x="47706" y="56574"/>
                </a:lnTo>
                <a:lnTo>
                  <a:pt x="54389" y="52451"/>
                </a:lnTo>
                <a:lnTo>
                  <a:pt x="55889" y="51160"/>
                </a:lnTo>
                <a:lnTo>
                  <a:pt x="57843" y="49347"/>
                </a:lnTo>
                <a:lnTo>
                  <a:pt x="60098" y="47185"/>
                </a:lnTo>
                <a:lnTo>
                  <a:pt x="61600" y="44792"/>
                </a:lnTo>
                <a:lnTo>
                  <a:pt x="62602" y="42244"/>
                </a:lnTo>
                <a:lnTo>
                  <a:pt x="63270" y="39593"/>
                </a:lnTo>
                <a:lnTo>
                  <a:pt x="64669" y="35920"/>
                </a:lnTo>
                <a:lnTo>
                  <a:pt x="66552" y="31567"/>
                </a:lnTo>
                <a:lnTo>
                  <a:pt x="68761" y="26760"/>
                </a:lnTo>
                <a:lnTo>
                  <a:pt x="70234" y="22603"/>
                </a:lnTo>
                <a:lnTo>
                  <a:pt x="71216" y="18879"/>
                </a:lnTo>
                <a:lnTo>
                  <a:pt x="71870" y="15444"/>
                </a:lnTo>
                <a:lnTo>
                  <a:pt x="71354" y="13153"/>
                </a:lnTo>
                <a:lnTo>
                  <a:pt x="70057" y="11626"/>
                </a:lnTo>
                <a:lnTo>
                  <a:pt x="68240" y="10609"/>
                </a:lnTo>
                <a:lnTo>
                  <a:pt x="66076" y="9930"/>
                </a:lnTo>
                <a:lnTo>
                  <a:pt x="63681" y="9478"/>
                </a:lnTo>
                <a:lnTo>
                  <a:pt x="61132" y="9176"/>
                </a:lnTo>
                <a:lnTo>
                  <a:pt x="58480" y="9928"/>
                </a:lnTo>
                <a:lnTo>
                  <a:pt x="55760" y="11381"/>
                </a:lnTo>
                <a:lnTo>
                  <a:pt x="52993" y="13303"/>
                </a:lnTo>
                <a:lnTo>
                  <a:pt x="49245" y="14584"/>
                </a:lnTo>
                <a:lnTo>
                  <a:pt x="44840" y="15438"/>
                </a:lnTo>
                <a:lnTo>
                  <a:pt x="39999" y="16007"/>
                </a:lnTo>
                <a:lnTo>
                  <a:pt x="35818" y="17339"/>
                </a:lnTo>
                <a:lnTo>
                  <a:pt x="32079" y="19180"/>
                </a:lnTo>
                <a:lnTo>
                  <a:pt x="28634" y="21359"/>
                </a:lnTo>
                <a:lnTo>
                  <a:pt x="25385" y="23765"/>
                </a:lnTo>
                <a:lnTo>
                  <a:pt x="22267" y="26321"/>
                </a:lnTo>
                <a:lnTo>
                  <a:pt x="19235" y="28978"/>
                </a:lnTo>
                <a:lnTo>
                  <a:pt x="16262" y="31701"/>
                </a:lnTo>
                <a:lnTo>
                  <a:pt x="10418" y="37267"/>
                </a:lnTo>
                <a:lnTo>
                  <a:pt x="8477" y="40085"/>
                </a:lnTo>
                <a:lnTo>
                  <a:pt x="7185" y="42916"/>
                </a:lnTo>
                <a:lnTo>
                  <a:pt x="6323" y="45756"/>
                </a:lnTo>
                <a:lnTo>
                  <a:pt x="4796" y="48602"/>
                </a:lnTo>
                <a:lnTo>
                  <a:pt x="2825" y="51451"/>
                </a:lnTo>
                <a:lnTo>
                  <a:pt x="559" y="54304"/>
                </a:lnTo>
                <a:lnTo>
                  <a:pt x="0" y="56205"/>
                </a:lnTo>
                <a:lnTo>
                  <a:pt x="581" y="57473"/>
                </a:lnTo>
                <a:lnTo>
                  <a:pt x="1920" y="58318"/>
                </a:lnTo>
                <a:lnTo>
                  <a:pt x="3765" y="58881"/>
                </a:lnTo>
                <a:lnTo>
                  <a:pt x="5948" y="59257"/>
                </a:lnTo>
                <a:lnTo>
                  <a:pt x="8356" y="59507"/>
                </a:lnTo>
                <a:lnTo>
                  <a:pt x="10913" y="58722"/>
                </a:lnTo>
                <a:lnTo>
                  <a:pt x="13571" y="57245"/>
                </a:lnTo>
                <a:lnTo>
                  <a:pt x="16295" y="55309"/>
                </a:lnTo>
                <a:lnTo>
                  <a:pt x="20016" y="52113"/>
                </a:lnTo>
                <a:lnTo>
                  <a:pt x="24402" y="48077"/>
                </a:lnTo>
                <a:lnTo>
                  <a:pt x="29230" y="43482"/>
                </a:lnTo>
                <a:lnTo>
                  <a:pt x="32450" y="39465"/>
                </a:lnTo>
                <a:lnTo>
                  <a:pt x="34597" y="35835"/>
                </a:lnTo>
                <a:lnTo>
                  <a:pt x="36028" y="32463"/>
                </a:lnTo>
                <a:lnTo>
                  <a:pt x="37934" y="29262"/>
                </a:lnTo>
                <a:lnTo>
                  <a:pt x="40157" y="26176"/>
                </a:lnTo>
                <a:lnTo>
                  <a:pt x="42592" y="23166"/>
                </a:lnTo>
                <a:lnTo>
                  <a:pt x="45167" y="21159"/>
                </a:lnTo>
                <a:lnTo>
                  <a:pt x="47837" y="19821"/>
                </a:lnTo>
                <a:lnTo>
                  <a:pt x="50569" y="18929"/>
                </a:lnTo>
                <a:lnTo>
                  <a:pt x="52391" y="16430"/>
                </a:lnTo>
                <a:lnTo>
                  <a:pt x="53605" y="12858"/>
                </a:lnTo>
                <a:lnTo>
                  <a:pt x="5603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88"/>
          <p:cNvSpPr/>
          <p:nvPr/>
        </p:nvSpPr>
        <p:spPr>
          <a:xfrm>
            <a:off x="8009572" y="2855973"/>
            <a:ext cx="385763" cy="358308"/>
          </a:xfrm>
          <a:custGeom>
            <a:avLst/>
            <a:gdLst/>
            <a:ahLst/>
            <a:cxnLst/>
            <a:rect l="0" t="0" r="0" b="0"/>
            <a:pathLst>
              <a:path w="385763" h="358308">
                <a:moveTo>
                  <a:pt x="0" y="41532"/>
                </a:moveTo>
                <a:lnTo>
                  <a:pt x="4551" y="36981"/>
                </a:lnTo>
                <a:lnTo>
                  <a:pt x="5892" y="34687"/>
                </a:lnTo>
                <a:lnTo>
                  <a:pt x="7382" y="29600"/>
                </a:lnTo>
                <a:lnTo>
                  <a:pt x="8730" y="27862"/>
                </a:lnTo>
                <a:lnTo>
                  <a:pt x="10583" y="26704"/>
                </a:lnTo>
                <a:lnTo>
                  <a:pt x="20282" y="22533"/>
                </a:lnTo>
                <a:lnTo>
                  <a:pt x="40624" y="12591"/>
                </a:lnTo>
                <a:lnTo>
                  <a:pt x="51710" y="9619"/>
                </a:lnTo>
                <a:lnTo>
                  <a:pt x="57334" y="8826"/>
                </a:lnTo>
                <a:lnTo>
                  <a:pt x="66122" y="5406"/>
                </a:lnTo>
                <a:lnTo>
                  <a:pt x="69799" y="3160"/>
                </a:lnTo>
                <a:lnTo>
                  <a:pt x="78964" y="665"/>
                </a:lnTo>
                <a:lnTo>
                  <a:pt x="84076" y="0"/>
                </a:lnTo>
                <a:lnTo>
                  <a:pt x="91293" y="509"/>
                </a:lnTo>
                <a:lnTo>
                  <a:pt x="99915" y="1801"/>
                </a:lnTo>
                <a:lnTo>
                  <a:pt x="109472" y="3614"/>
                </a:lnTo>
                <a:lnTo>
                  <a:pt x="116797" y="4823"/>
                </a:lnTo>
                <a:lnTo>
                  <a:pt x="127474" y="6167"/>
                </a:lnTo>
                <a:lnTo>
                  <a:pt x="131655" y="7477"/>
                </a:lnTo>
                <a:lnTo>
                  <a:pt x="138842" y="11474"/>
                </a:lnTo>
                <a:lnTo>
                  <a:pt x="148242" y="19079"/>
                </a:lnTo>
                <a:lnTo>
                  <a:pt x="157059" y="27365"/>
                </a:lnTo>
                <a:lnTo>
                  <a:pt x="158999" y="31135"/>
                </a:lnTo>
                <a:lnTo>
                  <a:pt x="162681" y="45542"/>
                </a:lnTo>
                <a:lnTo>
                  <a:pt x="166918" y="56331"/>
                </a:lnTo>
                <a:lnTo>
                  <a:pt x="167476" y="61876"/>
                </a:lnTo>
                <a:lnTo>
                  <a:pt x="166896" y="67477"/>
                </a:lnTo>
                <a:lnTo>
                  <a:pt x="165556" y="73116"/>
                </a:lnTo>
                <a:lnTo>
                  <a:pt x="164663" y="79733"/>
                </a:lnTo>
                <a:lnTo>
                  <a:pt x="164068" y="87002"/>
                </a:lnTo>
                <a:lnTo>
                  <a:pt x="163672" y="94705"/>
                </a:lnTo>
                <a:lnTo>
                  <a:pt x="161502" y="103650"/>
                </a:lnTo>
                <a:lnTo>
                  <a:pt x="158151" y="113424"/>
                </a:lnTo>
                <a:lnTo>
                  <a:pt x="154011" y="123750"/>
                </a:lnTo>
                <a:lnTo>
                  <a:pt x="148394" y="134444"/>
                </a:lnTo>
                <a:lnTo>
                  <a:pt x="141792" y="145383"/>
                </a:lnTo>
                <a:lnTo>
                  <a:pt x="134533" y="156486"/>
                </a:lnTo>
                <a:lnTo>
                  <a:pt x="129693" y="165793"/>
                </a:lnTo>
                <a:lnTo>
                  <a:pt x="126467" y="173902"/>
                </a:lnTo>
                <a:lnTo>
                  <a:pt x="124317" y="181214"/>
                </a:lnTo>
                <a:lnTo>
                  <a:pt x="119387" y="191878"/>
                </a:lnTo>
                <a:lnTo>
                  <a:pt x="114021" y="199792"/>
                </a:lnTo>
                <a:lnTo>
                  <a:pt x="105645" y="210555"/>
                </a:lnTo>
                <a:lnTo>
                  <a:pt x="99976" y="220158"/>
                </a:lnTo>
                <a:lnTo>
                  <a:pt x="94282" y="228236"/>
                </a:lnTo>
                <a:lnTo>
                  <a:pt x="85721" y="238139"/>
                </a:lnTo>
                <a:lnTo>
                  <a:pt x="79056" y="245118"/>
                </a:lnTo>
                <a:lnTo>
                  <a:pt x="69744" y="254569"/>
                </a:lnTo>
                <a:lnTo>
                  <a:pt x="64335" y="262580"/>
                </a:lnTo>
                <a:lnTo>
                  <a:pt x="60978" y="269315"/>
                </a:lnTo>
                <a:lnTo>
                  <a:pt x="53734" y="278462"/>
                </a:lnTo>
                <a:lnTo>
                  <a:pt x="45554" y="288158"/>
                </a:lnTo>
                <a:lnTo>
                  <a:pt x="39932" y="297510"/>
                </a:lnTo>
                <a:lnTo>
                  <a:pt x="34257" y="305478"/>
                </a:lnTo>
                <a:lnTo>
                  <a:pt x="25708" y="315318"/>
                </a:lnTo>
                <a:lnTo>
                  <a:pt x="22853" y="318353"/>
                </a:lnTo>
                <a:lnTo>
                  <a:pt x="20951" y="322282"/>
                </a:lnTo>
                <a:lnTo>
                  <a:pt x="18837" y="331727"/>
                </a:lnTo>
                <a:lnTo>
                  <a:pt x="15356" y="339735"/>
                </a:lnTo>
                <a:lnTo>
                  <a:pt x="13095" y="343204"/>
                </a:lnTo>
                <a:lnTo>
                  <a:pt x="12541" y="345516"/>
                </a:lnTo>
                <a:lnTo>
                  <a:pt x="13122" y="347058"/>
                </a:lnTo>
                <a:lnTo>
                  <a:pt x="14464" y="348086"/>
                </a:lnTo>
                <a:lnTo>
                  <a:pt x="15358" y="349723"/>
                </a:lnTo>
                <a:lnTo>
                  <a:pt x="16351" y="354083"/>
                </a:lnTo>
                <a:lnTo>
                  <a:pt x="17568" y="355627"/>
                </a:lnTo>
                <a:lnTo>
                  <a:pt x="19332" y="356656"/>
                </a:lnTo>
                <a:lnTo>
                  <a:pt x="21461" y="357342"/>
                </a:lnTo>
                <a:lnTo>
                  <a:pt x="28906" y="358104"/>
                </a:lnTo>
                <a:lnTo>
                  <a:pt x="33557" y="358307"/>
                </a:lnTo>
                <a:lnTo>
                  <a:pt x="40469" y="357490"/>
                </a:lnTo>
                <a:lnTo>
                  <a:pt x="48887" y="355994"/>
                </a:lnTo>
                <a:lnTo>
                  <a:pt x="58309" y="354043"/>
                </a:lnTo>
                <a:lnTo>
                  <a:pt x="66496" y="352742"/>
                </a:lnTo>
                <a:lnTo>
                  <a:pt x="73857" y="351875"/>
                </a:lnTo>
                <a:lnTo>
                  <a:pt x="80671" y="351297"/>
                </a:lnTo>
                <a:lnTo>
                  <a:pt x="89023" y="350912"/>
                </a:lnTo>
                <a:lnTo>
                  <a:pt x="108463" y="350484"/>
                </a:lnTo>
                <a:lnTo>
                  <a:pt x="122792" y="349417"/>
                </a:lnTo>
                <a:lnTo>
                  <a:pt x="173649" y="344318"/>
                </a:lnTo>
                <a:lnTo>
                  <a:pt x="185299" y="343402"/>
                </a:lnTo>
                <a:lnTo>
                  <a:pt x="194970" y="342791"/>
                </a:lnTo>
                <a:lnTo>
                  <a:pt x="206180" y="342383"/>
                </a:lnTo>
                <a:lnTo>
                  <a:pt x="244710" y="341811"/>
                </a:lnTo>
                <a:lnTo>
                  <a:pt x="310014" y="341601"/>
                </a:lnTo>
                <a:lnTo>
                  <a:pt x="320977" y="342543"/>
                </a:lnTo>
                <a:lnTo>
                  <a:pt x="331142" y="344123"/>
                </a:lnTo>
                <a:lnTo>
                  <a:pt x="340776" y="346129"/>
                </a:lnTo>
                <a:lnTo>
                  <a:pt x="348152" y="347467"/>
                </a:lnTo>
                <a:lnTo>
                  <a:pt x="354022" y="348358"/>
                </a:lnTo>
                <a:lnTo>
                  <a:pt x="385762" y="3501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772400" cy="4465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93991" y="1447800"/>
            <a:ext cx="3250009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1824"/>
          <p:cNvSpPr/>
          <p:nvPr/>
        </p:nvSpPr>
        <p:spPr>
          <a:xfrm>
            <a:off x="8086725" y="3849052"/>
            <a:ext cx="1" cy="265749"/>
          </a:xfrm>
          <a:custGeom>
            <a:avLst/>
            <a:gdLst/>
            <a:ahLst/>
            <a:cxnLst/>
            <a:rect l="0" t="0" r="0" b="0"/>
            <a:pathLst>
              <a:path w="1" h="265749">
                <a:moveTo>
                  <a:pt x="0" y="0"/>
                </a:move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825"/>
          <p:cNvSpPr/>
          <p:nvPr/>
        </p:nvSpPr>
        <p:spPr>
          <a:xfrm>
            <a:off x="8086725" y="4114800"/>
            <a:ext cx="2540" cy="1"/>
          </a:xfrm>
          <a:custGeom>
            <a:avLst/>
            <a:gdLst/>
            <a:ahLst/>
            <a:cxnLst/>
            <a:rect l="0" t="0" r="0" b="0"/>
            <a:pathLst>
              <a:path w="2540" h="1">
                <a:moveTo>
                  <a:pt x="0" y="0"/>
                </a:moveTo>
                <a:lnTo>
                  <a:pt x="2539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826"/>
          <p:cNvSpPr/>
          <p:nvPr/>
        </p:nvSpPr>
        <p:spPr>
          <a:xfrm>
            <a:off x="8163877" y="3832024"/>
            <a:ext cx="247963" cy="239836"/>
          </a:xfrm>
          <a:custGeom>
            <a:avLst/>
            <a:gdLst/>
            <a:ahLst/>
            <a:cxnLst/>
            <a:rect l="0" t="0" r="0" b="0"/>
            <a:pathLst>
              <a:path w="247963" h="239836">
                <a:moveTo>
                  <a:pt x="0" y="42746"/>
                </a:moveTo>
                <a:lnTo>
                  <a:pt x="9102" y="33644"/>
                </a:lnTo>
                <a:lnTo>
                  <a:pt x="12735" y="30963"/>
                </a:lnTo>
                <a:lnTo>
                  <a:pt x="19312" y="27984"/>
                </a:lnTo>
                <a:lnTo>
                  <a:pt x="25411" y="26660"/>
                </a:lnTo>
                <a:lnTo>
                  <a:pt x="28371" y="26307"/>
                </a:lnTo>
                <a:lnTo>
                  <a:pt x="32249" y="25119"/>
                </a:lnTo>
                <a:lnTo>
                  <a:pt x="36739" y="23375"/>
                </a:lnTo>
                <a:lnTo>
                  <a:pt x="41638" y="21259"/>
                </a:lnTo>
                <a:lnTo>
                  <a:pt x="52161" y="16369"/>
                </a:lnTo>
                <a:lnTo>
                  <a:pt x="57634" y="13731"/>
                </a:lnTo>
                <a:lnTo>
                  <a:pt x="63188" y="11972"/>
                </a:lnTo>
                <a:lnTo>
                  <a:pt x="68796" y="10800"/>
                </a:lnTo>
                <a:lnTo>
                  <a:pt x="74438" y="10019"/>
                </a:lnTo>
                <a:lnTo>
                  <a:pt x="81058" y="8545"/>
                </a:lnTo>
                <a:lnTo>
                  <a:pt x="88329" y="6611"/>
                </a:lnTo>
                <a:lnTo>
                  <a:pt x="96034" y="4368"/>
                </a:lnTo>
                <a:lnTo>
                  <a:pt x="103075" y="2873"/>
                </a:lnTo>
                <a:lnTo>
                  <a:pt x="109674" y="1876"/>
                </a:lnTo>
                <a:lnTo>
                  <a:pt x="115979" y="1212"/>
                </a:lnTo>
                <a:lnTo>
                  <a:pt x="122087" y="769"/>
                </a:lnTo>
                <a:lnTo>
                  <a:pt x="128063" y="474"/>
                </a:lnTo>
                <a:lnTo>
                  <a:pt x="139785" y="146"/>
                </a:lnTo>
                <a:lnTo>
                  <a:pt x="151344" y="0"/>
                </a:lnTo>
                <a:lnTo>
                  <a:pt x="156142" y="913"/>
                </a:lnTo>
                <a:lnTo>
                  <a:pt x="160292" y="2475"/>
                </a:lnTo>
                <a:lnTo>
                  <a:pt x="167443" y="5797"/>
                </a:lnTo>
                <a:lnTo>
                  <a:pt x="173797" y="7274"/>
                </a:lnTo>
                <a:lnTo>
                  <a:pt x="179795" y="10470"/>
                </a:lnTo>
                <a:lnTo>
                  <a:pt x="182729" y="12657"/>
                </a:lnTo>
                <a:lnTo>
                  <a:pt x="183732" y="15066"/>
                </a:lnTo>
                <a:lnTo>
                  <a:pt x="183448" y="17625"/>
                </a:lnTo>
                <a:lnTo>
                  <a:pt x="182306" y="20284"/>
                </a:lnTo>
                <a:lnTo>
                  <a:pt x="181545" y="23961"/>
                </a:lnTo>
                <a:lnTo>
                  <a:pt x="181038" y="28318"/>
                </a:lnTo>
                <a:lnTo>
                  <a:pt x="180699" y="33127"/>
                </a:lnTo>
                <a:lnTo>
                  <a:pt x="179521" y="38238"/>
                </a:lnTo>
                <a:lnTo>
                  <a:pt x="177783" y="43551"/>
                </a:lnTo>
                <a:lnTo>
                  <a:pt x="175672" y="48997"/>
                </a:lnTo>
                <a:lnTo>
                  <a:pt x="172360" y="53581"/>
                </a:lnTo>
                <a:lnTo>
                  <a:pt x="168246" y="57589"/>
                </a:lnTo>
                <a:lnTo>
                  <a:pt x="163599" y="61214"/>
                </a:lnTo>
                <a:lnTo>
                  <a:pt x="158597" y="65535"/>
                </a:lnTo>
                <a:lnTo>
                  <a:pt x="153356" y="70321"/>
                </a:lnTo>
                <a:lnTo>
                  <a:pt x="142453" y="80719"/>
                </a:lnTo>
                <a:lnTo>
                  <a:pt x="131258" y="91690"/>
                </a:lnTo>
                <a:lnTo>
                  <a:pt x="124653" y="97283"/>
                </a:lnTo>
                <a:lnTo>
                  <a:pt x="117391" y="102916"/>
                </a:lnTo>
                <a:lnTo>
                  <a:pt x="109694" y="108577"/>
                </a:lnTo>
                <a:lnTo>
                  <a:pt x="103609" y="113303"/>
                </a:lnTo>
                <a:lnTo>
                  <a:pt x="98600" y="117407"/>
                </a:lnTo>
                <a:lnTo>
                  <a:pt x="94309" y="121095"/>
                </a:lnTo>
                <a:lnTo>
                  <a:pt x="87000" y="125192"/>
                </a:lnTo>
                <a:lnTo>
                  <a:pt x="83718" y="126285"/>
                </a:lnTo>
                <a:lnTo>
                  <a:pt x="92751" y="123272"/>
                </a:lnTo>
                <a:lnTo>
                  <a:pt x="98028" y="121195"/>
                </a:lnTo>
                <a:lnTo>
                  <a:pt x="103453" y="118858"/>
                </a:lnTo>
                <a:lnTo>
                  <a:pt x="114559" y="113721"/>
                </a:lnTo>
                <a:lnTo>
                  <a:pt x="125846" y="108263"/>
                </a:lnTo>
                <a:lnTo>
                  <a:pt x="131522" y="106426"/>
                </a:lnTo>
                <a:lnTo>
                  <a:pt x="137211" y="105202"/>
                </a:lnTo>
                <a:lnTo>
                  <a:pt x="142909" y="104386"/>
                </a:lnTo>
                <a:lnTo>
                  <a:pt x="149565" y="103841"/>
                </a:lnTo>
                <a:lnTo>
                  <a:pt x="156860" y="103479"/>
                </a:lnTo>
                <a:lnTo>
                  <a:pt x="173538" y="103076"/>
                </a:lnTo>
                <a:lnTo>
                  <a:pt x="193650" y="102897"/>
                </a:lnTo>
                <a:lnTo>
                  <a:pt x="201490" y="103801"/>
                </a:lnTo>
                <a:lnTo>
                  <a:pt x="207670" y="105357"/>
                </a:lnTo>
                <a:lnTo>
                  <a:pt x="212741" y="107346"/>
                </a:lnTo>
                <a:lnTo>
                  <a:pt x="218027" y="109625"/>
                </a:lnTo>
                <a:lnTo>
                  <a:pt x="228982" y="114697"/>
                </a:lnTo>
                <a:lnTo>
                  <a:pt x="233616" y="117383"/>
                </a:lnTo>
                <a:lnTo>
                  <a:pt x="241308" y="122908"/>
                </a:lnTo>
                <a:lnTo>
                  <a:pt x="243740" y="125715"/>
                </a:lnTo>
                <a:lnTo>
                  <a:pt x="245360" y="128538"/>
                </a:lnTo>
                <a:lnTo>
                  <a:pt x="246441" y="131374"/>
                </a:lnTo>
                <a:lnTo>
                  <a:pt x="247162" y="135168"/>
                </a:lnTo>
                <a:lnTo>
                  <a:pt x="247642" y="139603"/>
                </a:lnTo>
                <a:lnTo>
                  <a:pt x="247962" y="144465"/>
                </a:lnTo>
                <a:lnTo>
                  <a:pt x="247223" y="149611"/>
                </a:lnTo>
                <a:lnTo>
                  <a:pt x="245778" y="154947"/>
                </a:lnTo>
                <a:lnTo>
                  <a:pt x="243862" y="160409"/>
                </a:lnTo>
                <a:lnTo>
                  <a:pt x="241632" y="165955"/>
                </a:lnTo>
                <a:lnTo>
                  <a:pt x="239193" y="171558"/>
                </a:lnTo>
                <a:lnTo>
                  <a:pt x="236614" y="177198"/>
                </a:lnTo>
                <a:lnTo>
                  <a:pt x="233943" y="181911"/>
                </a:lnTo>
                <a:lnTo>
                  <a:pt x="231209" y="186005"/>
                </a:lnTo>
                <a:lnTo>
                  <a:pt x="228434" y="189687"/>
                </a:lnTo>
                <a:lnTo>
                  <a:pt x="224679" y="194046"/>
                </a:lnTo>
                <a:lnTo>
                  <a:pt x="220272" y="198858"/>
                </a:lnTo>
                <a:lnTo>
                  <a:pt x="215428" y="203971"/>
                </a:lnTo>
                <a:lnTo>
                  <a:pt x="210294" y="208331"/>
                </a:lnTo>
                <a:lnTo>
                  <a:pt x="204966" y="212191"/>
                </a:lnTo>
                <a:lnTo>
                  <a:pt x="199508" y="215717"/>
                </a:lnTo>
                <a:lnTo>
                  <a:pt x="192061" y="219972"/>
                </a:lnTo>
                <a:lnTo>
                  <a:pt x="173625" y="229780"/>
                </a:lnTo>
                <a:lnTo>
                  <a:pt x="165280" y="233158"/>
                </a:lnTo>
                <a:lnTo>
                  <a:pt x="157811" y="235410"/>
                </a:lnTo>
                <a:lnTo>
                  <a:pt x="150928" y="236911"/>
                </a:lnTo>
                <a:lnTo>
                  <a:pt x="145386" y="237912"/>
                </a:lnTo>
                <a:lnTo>
                  <a:pt x="140739" y="238579"/>
                </a:lnTo>
                <a:lnTo>
                  <a:pt x="133036" y="239320"/>
                </a:lnTo>
                <a:lnTo>
                  <a:pt x="126437" y="239649"/>
                </a:lnTo>
                <a:lnTo>
                  <a:pt x="112817" y="239835"/>
                </a:lnTo>
                <a:lnTo>
                  <a:pt x="108548" y="238908"/>
                </a:lnTo>
                <a:lnTo>
                  <a:pt x="97992" y="234006"/>
                </a:lnTo>
                <a:lnTo>
                  <a:pt x="91811" y="232525"/>
                </a:lnTo>
                <a:lnTo>
                  <a:pt x="89783" y="231178"/>
                </a:lnTo>
                <a:lnTo>
                  <a:pt x="88430" y="229327"/>
                </a:lnTo>
                <a:lnTo>
                  <a:pt x="86927" y="224731"/>
                </a:lnTo>
                <a:lnTo>
                  <a:pt x="86527" y="222171"/>
                </a:lnTo>
                <a:lnTo>
                  <a:pt x="85725" y="2141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827"/>
          <p:cNvSpPr/>
          <p:nvPr/>
        </p:nvSpPr>
        <p:spPr>
          <a:xfrm>
            <a:off x="8472487" y="3790385"/>
            <a:ext cx="300039" cy="220236"/>
          </a:xfrm>
          <a:custGeom>
            <a:avLst/>
            <a:gdLst/>
            <a:ahLst/>
            <a:cxnLst/>
            <a:rect l="0" t="0" r="0" b="0"/>
            <a:pathLst>
              <a:path w="300039" h="220236">
                <a:moveTo>
                  <a:pt x="0" y="58667"/>
                </a:moveTo>
                <a:lnTo>
                  <a:pt x="4551" y="49566"/>
                </a:lnTo>
                <a:lnTo>
                  <a:pt x="6844" y="45932"/>
                </a:lnTo>
                <a:lnTo>
                  <a:pt x="11932" y="39354"/>
                </a:lnTo>
                <a:lnTo>
                  <a:pt x="19907" y="33256"/>
                </a:lnTo>
                <a:lnTo>
                  <a:pt x="28851" y="27371"/>
                </a:lnTo>
                <a:lnTo>
                  <a:pt x="36000" y="21580"/>
                </a:lnTo>
                <a:lnTo>
                  <a:pt x="42097" y="18703"/>
                </a:lnTo>
                <a:lnTo>
                  <a:pt x="49972" y="15831"/>
                </a:lnTo>
                <a:lnTo>
                  <a:pt x="59034" y="12965"/>
                </a:lnTo>
                <a:lnTo>
                  <a:pt x="66978" y="11054"/>
                </a:lnTo>
                <a:lnTo>
                  <a:pt x="74180" y="9780"/>
                </a:lnTo>
                <a:lnTo>
                  <a:pt x="80885" y="8931"/>
                </a:lnTo>
                <a:lnTo>
                  <a:pt x="87261" y="7412"/>
                </a:lnTo>
                <a:lnTo>
                  <a:pt x="93417" y="5447"/>
                </a:lnTo>
                <a:lnTo>
                  <a:pt x="99425" y="3184"/>
                </a:lnTo>
                <a:lnTo>
                  <a:pt x="105336" y="1676"/>
                </a:lnTo>
                <a:lnTo>
                  <a:pt x="111182" y="671"/>
                </a:lnTo>
                <a:lnTo>
                  <a:pt x="116984" y="0"/>
                </a:lnTo>
                <a:lnTo>
                  <a:pt x="122757" y="506"/>
                </a:lnTo>
                <a:lnTo>
                  <a:pt x="128510" y="1795"/>
                </a:lnTo>
                <a:lnTo>
                  <a:pt x="155984" y="10709"/>
                </a:lnTo>
                <a:lnTo>
                  <a:pt x="161138" y="13360"/>
                </a:lnTo>
                <a:lnTo>
                  <a:pt x="164576" y="16080"/>
                </a:lnTo>
                <a:lnTo>
                  <a:pt x="166867" y="18846"/>
                </a:lnTo>
                <a:lnTo>
                  <a:pt x="168395" y="21642"/>
                </a:lnTo>
                <a:lnTo>
                  <a:pt x="170092" y="27289"/>
                </a:lnTo>
                <a:lnTo>
                  <a:pt x="170545" y="31081"/>
                </a:lnTo>
                <a:lnTo>
                  <a:pt x="170846" y="35514"/>
                </a:lnTo>
                <a:lnTo>
                  <a:pt x="171047" y="40374"/>
                </a:lnTo>
                <a:lnTo>
                  <a:pt x="170229" y="45519"/>
                </a:lnTo>
                <a:lnTo>
                  <a:pt x="168732" y="50854"/>
                </a:lnTo>
                <a:lnTo>
                  <a:pt x="166780" y="56316"/>
                </a:lnTo>
                <a:lnTo>
                  <a:pt x="164526" y="60910"/>
                </a:lnTo>
                <a:lnTo>
                  <a:pt x="162072" y="64925"/>
                </a:lnTo>
                <a:lnTo>
                  <a:pt x="159483" y="68554"/>
                </a:lnTo>
                <a:lnTo>
                  <a:pt x="156805" y="72878"/>
                </a:lnTo>
                <a:lnTo>
                  <a:pt x="154067" y="77666"/>
                </a:lnTo>
                <a:lnTo>
                  <a:pt x="151288" y="82763"/>
                </a:lnTo>
                <a:lnTo>
                  <a:pt x="146579" y="89971"/>
                </a:lnTo>
                <a:lnTo>
                  <a:pt x="140582" y="98586"/>
                </a:lnTo>
                <a:lnTo>
                  <a:pt x="133727" y="108140"/>
                </a:lnTo>
                <a:lnTo>
                  <a:pt x="127251" y="115461"/>
                </a:lnTo>
                <a:lnTo>
                  <a:pt x="121029" y="121295"/>
                </a:lnTo>
                <a:lnTo>
                  <a:pt x="114977" y="126137"/>
                </a:lnTo>
                <a:lnTo>
                  <a:pt x="109988" y="131269"/>
                </a:lnTo>
                <a:lnTo>
                  <a:pt x="105710" y="136596"/>
                </a:lnTo>
                <a:lnTo>
                  <a:pt x="101906" y="142052"/>
                </a:lnTo>
                <a:lnTo>
                  <a:pt x="98417" y="147594"/>
                </a:lnTo>
                <a:lnTo>
                  <a:pt x="95139" y="153195"/>
                </a:lnTo>
                <a:lnTo>
                  <a:pt x="92001" y="158833"/>
                </a:lnTo>
                <a:lnTo>
                  <a:pt x="88957" y="163544"/>
                </a:lnTo>
                <a:lnTo>
                  <a:pt x="85974" y="167638"/>
                </a:lnTo>
                <a:lnTo>
                  <a:pt x="83034" y="171319"/>
                </a:lnTo>
                <a:lnTo>
                  <a:pt x="77227" y="177950"/>
                </a:lnTo>
                <a:lnTo>
                  <a:pt x="74344" y="181051"/>
                </a:lnTo>
                <a:lnTo>
                  <a:pt x="72423" y="184072"/>
                </a:lnTo>
                <a:lnTo>
                  <a:pt x="70288" y="189967"/>
                </a:lnTo>
                <a:lnTo>
                  <a:pt x="69338" y="195763"/>
                </a:lnTo>
                <a:lnTo>
                  <a:pt x="68730" y="202694"/>
                </a:lnTo>
                <a:lnTo>
                  <a:pt x="68625" y="208445"/>
                </a:lnTo>
                <a:lnTo>
                  <a:pt x="69562" y="209954"/>
                </a:lnTo>
                <a:lnTo>
                  <a:pt x="71140" y="210960"/>
                </a:lnTo>
                <a:lnTo>
                  <a:pt x="73144" y="211631"/>
                </a:lnTo>
                <a:lnTo>
                  <a:pt x="77912" y="214916"/>
                </a:lnTo>
                <a:lnTo>
                  <a:pt x="80516" y="217126"/>
                </a:lnTo>
                <a:lnTo>
                  <a:pt x="85110" y="218598"/>
                </a:lnTo>
                <a:lnTo>
                  <a:pt x="91029" y="219581"/>
                </a:lnTo>
                <a:lnTo>
                  <a:pt x="97834" y="220235"/>
                </a:lnTo>
                <a:lnTo>
                  <a:pt x="106180" y="219719"/>
                </a:lnTo>
                <a:lnTo>
                  <a:pt x="115554" y="218423"/>
                </a:lnTo>
                <a:lnTo>
                  <a:pt x="125615" y="216606"/>
                </a:lnTo>
                <a:lnTo>
                  <a:pt x="137082" y="215394"/>
                </a:lnTo>
                <a:lnTo>
                  <a:pt x="149492" y="214587"/>
                </a:lnTo>
                <a:lnTo>
                  <a:pt x="162526" y="214049"/>
                </a:lnTo>
                <a:lnTo>
                  <a:pt x="173121" y="212738"/>
                </a:lnTo>
                <a:lnTo>
                  <a:pt x="182090" y="210911"/>
                </a:lnTo>
                <a:lnTo>
                  <a:pt x="189972" y="208740"/>
                </a:lnTo>
                <a:lnTo>
                  <a:pt x="200943" y="207293"/>
                </a:lnTo>
                <a:lnTo>
                  <a:pt x="213972" y="206329"/>
                </a:lnTo>
                <a:lnTo>
                  <a:pt x="228374" y="205686"/>
                </a:lnTo>
                <a:lnTo>
                  <a:pt x="257074" y="204971"/>
                </a:lnTo>
                <a:lnTo>
                  <a:pt x="300038" y="2044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28"/>
          <p:cNvSpPr/>
          <p:nvPr/>
        </p:nvSpPr>
        <p:spPr>
          <a:xfrm>
            <a:off x="8156496" y="4226242"/>
            <a:ext cx="58817" cy="234345"/>
          </a:xfrm>
          <a:custGeom>
            <a:avLst/>
            <a:gdLst/>
            <a:ahLst/>
            <a:cxnLst/>
            <a:rect l="0" t="0" r="0" b="0"/>
            <a:pathLst>
              <a:path w="58817" h="234345">
                <a:moveTo>
                  <a:pt x="7381" y="0"/>
                </a:moveTo>
                <a:lnTo>
                  <a:pt x="0" y="0"/>
                </a:lnTo>
                <a:lnTo>
                  <a:pt x="556" y="953"/>
                </a:lnTo>
                <a:lnTo>
                  <a:pt x="1879" y="2540"/>
                </a:lnTo>
                <a:lnTo>
                  <a:pt x="3712" y="4551"/>
                </a:lnTo>
                <a:lnTo>
                  <a:pt x="4936" y="6844"/>
                </a:lnTo>
                <a:lnTo>
                  <a:pt x="6294" y="11932"/>
                </a:lnTo>
                <a:lnTo>
                  <a:pt x="7609" y="15575"/>
                </a:lnTo>
                <a:lnTo>
                  <a:pt x="9438" y="19908"/>
                </a:lnTo>
                <a:lnTo>
                  <a:pt x="11610" y="24702"/>
                </a:lnTo>
                <a:lnTo>
                  <a:pt x="13058" y="29803"/>
                </a:lnTo>
                <a:lnTo>
                  <a:pt x="14023" y="35109"/>
                </a:lnTo>
                <a:lnTo>
                  <a:pt x="14667" y="40551"/>
                </a:lnTo>
                <a:lnTo>
                  <a:pt x="15095" y="46084"/>
                </a:lnTo>
                <a:lnTo>
                  <a:pt x="15382" y="51678"/>
                </a:lnTo>
                <a:lnTo>
                  <a:pt x="15573" y="57312"/>
                </a:lnTo>
                <a:lnTo>
                  <a:pt x="16651" y="65830"/>
                </a:lnTo>
                <a:lnTo>
                  <a:pt x="18324" y="76272"/>
                </a:lnTo>
                <a:lnTo>
                  <a:pt x="20391" y="87996"/>
                </a:lnTo>
                <a:lnTo>
                  <a:pt x="21769" y="98669"/>
                </a:lnTo>
                <a:lnTo>
                  <a:pt x="22689" y="108642"/>
                </a:lnTo>
                <a:lnTo>
                  <a:pt x="23302" y="118148"/>
                </a:lnTo>
                <a:lnTo>
                  <a:pt x="24662" y="127343"/>
                </a:lnTo>
                <a:lnTo>
                  <a:pt x="26522" y="136330"/>
                </a:lnTo>
                <a:lnTo>
                  <a:pt x="28714" y="145179"/>
                </a:lnTo>
                <a:lnTo>
                  <a:pt x="30176" y="153937"/>
                </a:lnTo>
                <a:lnTo>
                  <a:pt x="31150" y="162632"/>
                </a:lnTo>
                <a:lnTo>
                  <a:pt x="31800" y="171286"/>
                </a:lnTo>
                <a:lnTo>
                  <a:pt x="33185" y="178961"/>
                </a:lnTo>
                <a:lnTo>
                  <a:pt x="35062" y="185982"/>
                </a:lnTo>
                <a:lnTo>
                  <a:pt x="37265" y="192568"/>
                </a:lnTo>
                <a:lnTo>
                  <a:pt x="38734" y="197911"/>
                </a:lnTo>
                <a:lnTo>
                  <a:pt x="39713" y="202426"/>
                </a:lnTo>
                <a:lnTo>
                  <a:pt x="40366" y="206388"/>
                </a:lnTo>
                <a:lnTo>
                  <a:pt x="41753" y="210935"/>
                </a:lnTo>
                <a:lnTo>
                  <a:pt x="43631" y="215871"/>
                </a:lnTo>
                <a:lnTo>
                  <a:pt x="45835" y="221066"/>
                </a:lnTo>
                <a:lnTo>
                  <a:pt x="48258" y="225482"/>
                </a:lnTo>
                <a:lnTo>
                  <a:pt x="50824" y="229379"/>
                </a:lnTo>
                <a:lnTo>
                  <a:pt x="53488" y="232930"/>
                </a:lnTo>
                <a:lnTo>
                  <a:pt x="55264" y="234344"/>
                </a:lnTo>
                <a:lnTo>
                  <a:pt x="56448" y="234334"/>
                </a:lnTo>
                <a:lnTo>
                  <a:pt x="58816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29"/>
          <p:cNvSpPr/>
          <p:nvPr/>
        </p:nvSpPr>
        <p:spPr>
          <a:xfrm>
            <a:off x="8061007" y="4226314"/>
            <a:ext cx="377044" cy="179342"/>
          </a:xfrm>
          <a:custGeom>
            <a:avLst/>
            <a:gdLst/>
            <a:ahLst/>
            <a:cxnLst/>
            <a:rect l="0" t="0" r="0" b="0"/>
            <a:pathLst>
              <a:path w="377044" h="179342">
                <a:moveTo>
                  <a:pt x="0" y="111371"/>
                </a:moveTo>
                <a:lnTo>
                  <a:pt x="4551" y="102269"/>
                </a:lnTo>
                <a:lnTo>
                  <a:pt x="6843" y="98635"/>
                </a:lnTo>
                <a:lnTo>
                  <a:pt x="9325" y="95260"/>
                </a:lnTo>
                <a:lnTo>
                  <a:pt x="11932" y="92058"/>
                </a:lnTo>
                <a:lnTo>
                  <a:pt x="14622" y="88971"/>
                </a:lnTo>
                <a:lnTo>
                  <a:pt x="17368" y="85959"/>
                </a:lnTo>
                <a:lnTo>
                  <a:pt x="20151" y="83000"/>
                </a:lnTo>
                <a:lnTo>
                  <a:pt x="26769" y="78169"/>
                </a:lnTo>
                <a:lnTo>
                  <a:pt x="35943" y="72091"/>
                </a:lnTo>
                <a:lnTo>
                  <a:pt x="46822" y="65182"/>
                </a:lnTo>
                <a:lnTo>
                  <a:pt x="58838" y="58671"/>
                </a:lnTo>
                <a:lnTo>
                  <a:pt x="71611" y="52425"/>
                </a:lnTo>
                <a:lnTo>
                  <a:pt x="84888" y="46356"/>
                </a:lnTo>
                <a:lnTo>
                  <a:pt x="97550" y="41358"/>
                </a:lnTo>
                <a:lnTo>
                  <a:pt x="109801" y="37073"/>
                </a:lnTo>
                <a:lnTo>
                  <a:pt x="121778" y="33264"/>
                </a:lnTo>
                <a:lnTo>
                  <a:pt x="132620" y="28820"/>
                </a:lnTo>
                <a:lnTo>
                  <a:pt x="142706" y="23951"/>
                </a:lnTo>
                <a:lnTo>
                  <a:pt x="152287" y="18801"/>
                </a:lnTo>
                <a:lnTo>
                  <a:pt x="161532" y="15368"/>
                </a:lnTo>
                <a:lnTo>
                  <a:pt x="170553" y="13079"/>
                </a:lnTo>
                <a:lnTo>
                  <a:pt x="179425" y="11552"/>
                </a:lnTo>
                <a:lnTo>
                  <a:pt x="188196" y="9583"/>
                </a:lnTo>
                <a:lnTo>
                  <a:pt x="196902" y="7317"/>
                </a:lnTo>
                <a:lnTo>
                  <a:pt x="205563" y="4854"/>
                </a:lnTo>
                <a:lnTo>
                  <a:pt x="214194" y="3212"/>
                </a:lnTo>
                <a:lnTo>
                  <a:pt x="222806" y="2117"/>
                </a:lnTo>
                <a:lnTo>
                  <a:pt x="231405" y="1388"/>
                </a:lnTo>
                <a:lnTo>
                  <a:pt x="239042" y="901"/>
                </a:lnTo>
                <a:lnTo>
                  <a:pt x="252608" y="360"/>
                </a:lnTo>
                <a:lnTo>
                  <a:pt x="258893" y="1169"/>
                </a:lnTo>
                <a:lnTo>
                  <a:pt x="264988" y="2660"/>
                </a:lnTo>
                <a:lnTo>
                  <a:pt x="275888" y="5905"/>
                </a:lnTo>
                <a:lnTo>
                  <a:pt x="283906" y="7347"/>
                </a:lnTo>
                <a:lnTo>
                  <a:pt x="290646" y="10528"/>
                </a:lnTo>
                <a:lnTo>
                  <a:pt x="293776" y="12710"/>
                </a:lnTo>
                <a:lnTo>
                  <a:pt x="295863" y="15117"/>
                </a:lnTo>
                <a:lnTo>
                  <a:pt x="297255" y="17674"/>
                </a:lnTo>
                <a:lnTo>
                  <a:pt x="298182" y="20331"/>
                </a:lnTo>
                <a:lnTo>
                  <a:pt x="299753" y="24007"/>
                </a:lnTo>
                <a:lnTo>
                  <a:pt x="304038" y="33173"/>
                </a:lnTo>
                <a:lnTo>
                  <a:pt x="305562" y="37331"/>
                </a:lnTo>
                <a:lnTo>
                  <a:pt x="306579" y="41056"/>
                </a:lnTo>
                <a:lnTo>
                  <a:pt x="307256" y="44491"/>
                </a:lnTo>
                <a:lnTo>
                  <a:pt x="307707" y="48687"/>
                </a:lnTo>
                <a:lnTo>
                  <a:pt x="308008" y="53389"/>
                </a:lnTo>
                <a:lnTo>
                  <a:pt x="308210" y="58429"/>
                </a:lnTo>
                <a:lnTo>
                  <a:pt x="307390" y="70361"/>
                </a:lnTo>
                <a:lnTo>
                  <a:pt x="302640" y="121445"/>
                </a:lnTo>
                <a:lnTo>
                  <a:pt x="301194" y="143153"/>
                </a:lnTo>
                <a:lnTo>
                  <a:pt x="300551" y="156611"/>
                </a:lnTo>
                <a:lnTo>
                  <a:pt x="300381" y="161533"/>
                </a:lnTo>
                <a:lnTo>
                  <a:pt x="301219" y="165767"/>
                </a:lnTo>
                <a:lnTo>
                  <a:pt x="302730" y="169543"/>
                </a:lnTo>
                <a:lnTo>
                  <a:pt x="304690" y="173012"/>
                </a:lnTo>
                <a:lnTo>
                  <a:pt x="306949" y="175325"/>
                </a:lnTo>
                <a:lnTo>
                  <a:pt x="309409" y="176867"/>
                </a:lnTo>
                <a:lnTo>
                  <a:pt x="314680" y="178580"/>
                </a:lnTo>
                <a:lnTo>
                  <a:pt x="320197" y="179341"/>
                </a:lnTo>
                <a:lnTo>
                  <a:pt x="323003" y="178592"/>
                </a:lnTo>
                <a:lnTo>
                  <a:pt x="328659" y="175220"/>
                </a:lnTo>
                <a:lnTo>
                  <a:pt x="332453" y="172034"/>
                </a:lnTo>
                <a:lnTo>
                  <a:pt x="336888" y="168005"/>
                </a:lnTo>
                <a:lnTo>
                  <a:pt x="341750" y="163414"/>
                </a:lnTo>
                <a:lnTo>
                  <a:pt x="344991" y="159402"/>
                </a:lnTo>
                <a:lnTo>
                  <a:pt x="347152" y="155774"/>
                </a:lnTo>
                <a:lnTo>
                  <a:pt x="348592" y="152403"/>
                </a:lnTo>
                <a:lnTo>
                  <a:pt x="352732" y="143577"/>
                </a:lnTo>
                <a:lnTo>
                  <a:pt x="355169" y="138557"/>
                </a:lnTo>
                <a:lnTo>
                  <a:pt x="357747" y="134257"/>
                </a:lnTo>
                <a:lnTo>
                  <a:pt x="360419" y="130438"/>
                </a:lnTo>
                <a:lnTo>
                  <a:pt x="363151" y="126940"/>
                </a:lnTo>
                <a:lnTo>
                  <a:pt x="365926" y="117940"/>
                </a:lnTo>
                <a:lnTo>
                  <a:pt x="368728" y="105273"/>
                </a:lnTo>
                <a:lnTo>
                  <a:pt x="371548" y="90160"/>
                </a:lnTo>
                <a:lnTo>
                  <a:pt x="373429" y="79133"/>
                </a:lnTo>
                <a:lnTo>
                  <a:pt x="374683" y="70829"/>
                </a:lnTo>
                <a:lnTo>
                  <a:pt x="375519" y="64340"/>
                </a:lnTo>
                <a:lnTo>
                  <a:pt x="376076" y="58110"/>
                </a:lnTo>
                <a:lnTo>
                  <a:pt x="376447" y="52051"/>
                </a:lnTo>
                <a:lnTo>
                  <a:pt x="376860" y="40239"/>
                </a:lnTo>
                <a:lnTo>
                  <a:pt x="377043" y="28639"/>
                </a:lnTo>
                <a:lnTo>
                  <a:pt x="376140" y="23831"/>
                </a:lnTo>
                <a:lnTo>
                  <a:pt x="374585" y="19674"/>
                </a:lnTo>
                <a:lnTo>
                  <a:pt x="372596" y="15949"/>
                </a:lnTo>
                <a:lnTo>
                  <a:pt x="370317" y="12514"/>
                </a:lnTo>
                <a:lnTo>
                  <a:pt x="367845" y="9271"/>
                </a:lnTo>
                <a:lnTo>
                  <a:pt x="365246" y="6157"/>
                </a:lnTo>
                <a:lnTo>
                  <a:pt x="362560" y="4081"/>
                </a:lnTo>
                <a:lnTo>
                  <a:pt x="357035" y="1774"/>
                </a:lnTo>
                <a:lnTo>
                  <a:pt x="348864" y="748"/>
                </a:lnTo>
                <a:lnTo>
                  <a:pt x="339836" y="293"/>
                </a:lnTo>
                <a:lnTo>
                  <a:pt x="328446" y="36"/>
                </a:lnTo>
                <a:lnTo>
                  <a:pt x="323739" y="0"/>
                </a:lnTo>
                <a:lnTo>
                  <a:pt x="274320" y="85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30"/>
          <p:cNvSpPr/>
          <p:nvPr/>
        </p:nvSpPr>
        <p:spPr>
          <a:xfrm>
            <a:off x="8532494" y="4097654"/>
            <a:ext cx="25719" cy="291467"/>
          </a:xfrm>
          <a:custGeom>
            <a:avLst/>
            <a:gdLst/>
            <a:ahLst/>
            <a:cxnLst/>
            <a:rect l="0" t="0" r="0" b="0"/>
            <a:pathLst>
              <a:path w="25719" h="291467">
                <a:moveTo>
                  <a:pt x="0" y="0"/>
                </a:moveTo>
                <a:lnTo>
                  <a:pt x="9103" y="4551"/>
                </a:lnTo>
                <a:lnTo>
                  <a:pt x="11783" y="6844"/>
                </a:lnTo>
                <a:lnTo>
                  <a:pt x="13571" y="9326"/>
                </a:lnTo>
                <a:lnTo>
                  <a:pt x="14763" y="11932"/>
                </a:lnTo>
                <a:lnTo>
                  <a:pt x="16509" y="18433"/>
                </a:lnTo>
                <a:lnTo>
                  <a:pt x="20990" y="38355"/>
                </a:lnTo>
                <a:lnTo>
                  <a:pt x="22566" y="47478"/>
                </a:lnTo>
                <a:lnTo>
                  <a:pt x="23617" y="55464"/>
                </a:lnTo>
                <a:lnTo>
                  <a:pt x="24317" y="62694"/>
                </a:lnTo>
                <a:lnTo>
                  <a:pt x="24785" y="70371"/>
                </a:lnTo>
                <a:lnTo>
                  <a:pt x="25303" y="86521"/>
                </a:lnTo>
                <a:lnTo>
                  <a:pt x="25596" y="129882"/>
                </a:lnTo>
                <a:lnTo>
                  <a:pt x="24684" y="143738"/>
                </a:lnTo>
                <a:lnTo>
                  <a:pt x="23124" y="155834"/>
                </a:lnTo>
                <a:lnTo>
                  <a:pt x="21131" y="166754"/>
                </a:lnTo>
                <a:lnTo>
                  <a:pt x="19803" y="176892"/>
                </a:lnTo>
                <a:lnTo>
                  <a:pt x="18917" y="186508"/>
                </a:lnTo>
                <a:lnTo>
                  <a:pt x="18326" y="195776"/>
                </a:lnTo>
                <a:lnTo>
                  <a:pt x="17671" y="211155"/>
                </a:lnTo>
                <a:lnTo>
                  <a:pt x="17301" y="230522"/>
                </a:lnTo>
                <a:lnTo>
                  <a:pt x="17177" y="249582"/>
                </a:lnTo>
                <a:lnTo>
                  <a:pt x="18118" y="253066"/>
                </a:lnTo>
                <a:lnTo>
                  <a:pt x="19700" y="256341"/>
                </a:lnTo>
                <a:lnTo>
                  <a:pt x="21706" y="259476"/>
                </a:lnTo>
                <a:lnTo>
                  <a:pt x="23043" y="262520"/>
                </a:lnTo>
                <a:lnTo>
                  <a:pt x="23935" y="265501"/>
                </a:lnTo>
                <a:lnTo>
                  <a:pt x="24529" y="268441"/>
                </a:lnTo>
                <a:lnTo>
                  <a:pt x="25189" y="274247"/>
                </a:lnTo>
                <a:lnTo>
                  <a:pt x="25562" y="282872"/>
                </a:lnTo>
                <a:lnTo>
                  <a:pt x="25718" y="2914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31"/>
          <p:cNvSpPr/>
          <p:nvPr/>
        </p:nvSpPr>
        <p:spPr>
          <a:xfrm>
            <a:off x="8481059" y="4020280"/>
            <a:ext cx="462917" cy="357968"/>
          </a:xfrm>
          <a:custGeom>
            <a:avLst/>
            <a:gdLst/>
            <a:ahLst/>
            <a:cxnLst/>
            <a:rect l="0" t="0" r="0" b="0"/>
            <a:pathLst>
              <a:path w="462917" h="357968">
                <a:moveTo>
                  <a:pt x="0" y="231680"/>
                </a:moveTo>
                <a:lnTo>
                  <a:pt x="49362" y="231680"/>
                </a:lnTo>
                <a:lnTo>
                  <a:pt x="62897" y="229140"/>
                </a:lnTo>
                <a:lnTo>
                  <a:pt x="70506" y="227129"/>
                </a:lnTo>
                <a:lnTo>
                  <a:pt x="84042" y="222355"/>
                </a:lnTo>
                <a:lnTo>
                  <a:pt x="90317" y="219748"/>
                </a:lnTo>
                <a:lnTo>
                  <a:pt x="97359" y="218010"/>
                </a:lnTo>
                <a:lnTo>
                  <a:pt x="104911" y="216852"/>
                </a:lnTo>
                <a:lnTo>
                  <a:pt x="112804" y="216080"/>
                </a:lnTo>
                <a:lnTo>
                  <a:pt x="123780" y="213660"/>
                </a:lnTo>
                <a:lnTo>
                  <a:pt x="136813" y="210141"/>
                </a:lnTo>
                <a:lnTo>
                  <a:pt x="163676" y="202105"/>
                </a:lnTo>
                <a:lnTo>
                  <a:pt x="185140" y="195358"/>
                </a:lnTo>
                <a:lnTo>
                  <a:pt x="199125" y="189184"/>
                </a:lnTo>
                <a:lnTo>
                  <a:pt x="212353" y="180353"/>
                </a:lnTo>
                <a:lnTo>
                  <a:pt x="215864" y="177460"/>
                </a:lnTo>
                <a:lnTo>
                  <a:pt x="222305" y="174244"/>
                </a:lnTo>
                <a:lnTo>
                  <a:pt x="225356" y="173387"/>
                </a:lnTo>
                <a:lnTo>
                  <a:pt x="225485" y="173768"/>
                </a:lnTo>
                <a:lnTo>
                  <a:pt x="207749" y="186395"/>
                </a:lnTo>
                <a:lnTo>
                  <a:pt x="198377" y="191868"/>
                </a:lnTo>
                <a:lnTo>
                  <a:pt x="187863" y="200015"/>
                </a:lnTo>
                <a:lnTo>
                  <a:pt x="177793" y="209987"/>
                </a:lnTo>
                <a:lnTo>
                  <a:pt x="170143" y="220768"/>
                </a:lnTo>
                <a:lnTo>
                  <a:pt x="155929" y="242099"/>
                </a:lnTo>
                <a:lnTo>
                  <a:pt x="151577" y="249103"/>
                </a:lnTo>
                <a:lnTo>
                  <a:pt x="147725" y="255678"/>
                </a:lnTo>
                <a:lnTo>
                  <a:pt x="144203" y="261966"/>
                </a:lnTo>
                <a:lnTo>
                  <a:pt x="137751" y="274033"/>
                </a:lnTo>
                <a:lnTo>
                  <a:pt x="134696" y="279917"/>
                </a:lnTo>
                <a:lnTo>
                  <a:pt x="132660" y="285746"/>
                </a:lnTo>
                <a:lnTo>
                  <a:pt x="131302" y="291536"/>
                </a:lnTo>
                <a:lnTo>
                  <a:pt x="130399" y="297302"/>
                </a:lnTo>
                <a:lnTo>
                  <a:pt x="130747" y="304003"/>
                </a:lnTo>
                <a:lnTo>
                  <a:pt x="131933" y="311328"/>
                </a:lnTo>
                <a:lnTo>
                  <a:pt x="133676" y="319068"/>
                </a:lnTo>
                <a:lnTo>
                  <a:pt x="135790" y="326134"/>
                </a:lnTo>
                <a:lnTo>
                  <a:pt x="138152" y="332749"/>
                </a:lnTo>
                <a:lnTo>
                  <a:pt x="140679" y="339064"/>
                </a:lnTo>
                <a:lnTo>
                  <a:pt x="146027" y="348621"/>
                </a:lnTo>
                <a:lnTo>
                  <a:pt x="148787" y="352503"/>
                </a:lnTo>
                <a:lnTo>
                  <a:pt x="151579" y="355091"/>
                </a:lnTo>
                <a:lnTo>
                  <a:pt x="154392" y="356816"/>
                </a:lnTo>
                <a:lnTo>
                  <a:pt x="157221" y="357967"/>
                </a:lnTo>
                <a:lnTo>
                  <a:pt x="160060" y="357781"/>
                </a:lnTo>
                <a:lnTo>
                  <a:pt x="162904" y="356705"/>
                </a:lnTo>
                <a:lnTo>
                  <a:pt x="173999" y="350639"/>
                </a:lnTo>
                <a:lnTo>
                  <a:pt x="183061" y="345511"/>
                </a:lnTo>
                <a:lnTo>
                  <a:pt x="194471" y="337268"/>
                </a:lnTo>
                <a:lnTo>
                  <a:pt x="204224" y="331631"/>
                </a:lnTo>
                <a:lnTo>
                  <a:pt x="210444" y="324983"/>
                </a:lnTo>
                <a:lnTo>
                  <a:pt x="217449" y="315790"/>
                </a:lnTo>
                <a:lnTo>
                  <a:pt x="224977" y="304898"/>
                </a:lnTo>
                <a:lnTo>
                  <a:pt x="230947" y="295732"/>
                </a:lnTo>
                <a:lnTo>
                  <a:pt x="235879" y="287716"/>
                </a:lnTo>
                <a:lnTo>
                  <a:pt x="240121" y="280467"/>
                </a:lnTo>
                <a:lnTo>
                  <a:pt x="247374" y="267333"/>
                </a:lnTo>
                <a:lnTo>
                  <a:pt x="256811" y="249229"/>
                </a:lnTo>
                <a:lnTo>
                  <a:pt x="268534" y="226045"/>
                </a:lnTo>
                <a:lnTo>
                  <a:pt x="271416" y="219350"/>
                </a:lnTo>
                <a:lnTo>
                  <a:pt x="274289" y="212030"/>
                </a:lnTo>
                <a:lnTo>
                  <a:pt x="281193" y="193403"/>
                </a:lnTo>
                <a:lnTo>
                  <a:pt x="281760" y="192827"/>
                </a:lnTo>
                <a:lnTo>
                  <a:pt x="282137" y="193395"/>
                </a:lnTo>
                <a:lnTo>
                  <a:pt x="282669" y="198746"/>
                </a:lnTo>
                <a:lnTo>
                  <a:pt x="283746" y="207518"/>
                </a:lnTo>
                <a:lnTo>
                  <a:pt x="287399" y="227291"/>
                </a:lnTo>
                <a:lnTo>
                  <a:pt x="289707" y="236374"/>
                </a:lnTo>
                <a:lnTo>
                  <a:pt x="292198" y="244334"/>
                </a:lnTo>
                <a:lnTo>
                  <a:pt x="294812" y="251546"/>
                </a:lnTo>
                <a:lnTo>
                  <a:pt x="299412" y="260164"/>
                </a:lnTo>
                <a:lnTo>
                  <a:pt x="305335" y="269719"/>
                </a:lnTo>
                <a:lnTo>
                  <a:pt x="321722" y="294227"/>
                </a:lnTo>
                <a:lnTo>
                  <a:pt x="329111" y="303023"/>
                </a:lnTo>
                <a:lnTo>
                  <a:pt x="331803" y="304959"/>
                </a:lnTo>
                <a:lnTo>
                  <a:pt x="337333" y="307111"/>
                </a:lnTo>
                <a:lnTo>
                  <a:pt x="345802" y="308322"/>
                </a:lnTo>
                <a:lnTo>
                  <a:pt x="348644" y="307539"/>
                </a:lnTo>
                <a:lnTo>
                  <a:pt x="354344" y="304130"/>
                </a:lnTo>
                <a:lnTo>
                  <a:pt x="362907" y="296856"/>
                </a:lnTo>
                <a:lnTo>
                  <a:pt x="368620" y="288904"/>
                </a:lnTo>
                <a:lnTo>
                  <a:pt x="374334" y="279020"/>
                </a:lnTo>
                <a:lnTo>
                  <a:pt x="380048" y="268277"/>
                </a:lnTo>
                <a:lnTo>
                  <a:pt x="388621" y="251520"/>
                </a:lnTo>
                <a:lnTo>
                  <a:pt x="391478" y="242048"/>
                </a:lnTo>
                <a:lnTo>
                  <a:pt x="394335" y="230020"/>
                </a:lnTo>
                <a:lnTo>
                  <a:pt x="400050" y="203319"/>
                </a:lnTo>
                <a:lnTo>
                  <a:pt x="405766" y="178753"/>
                </a:lnTo>
                <a:lnTo>
                  <a:pt x="408623" y="167820"/>
                </a:lnTo>
                <a:lnTo>
                  <a:pt x="411481" y="157674"/>
                </a:lnTo>
                <a:lnTo>
                  <a:pt x="414339" y="148052"/>
                </a:lnTo>
                <a:lnTo>
                  <a:pt x="416243" y="134971"/>
                </a:lnTo>
                <a:lnTo>
                  <a:pt x="417514" y="119582"/>
                </a:lnTo>
                <a:lnTo>
                  <a:pt x="418360" y="102655"/>
                </a:lnTo>
                <a:lnTo>
                  <a:pt x="419300" y="71148"/>
                </a:lnTo>
                <a:lnTo>
                  <a:pt x="420033" y="0"/>
                </a:lnTo>
                <a:lnTo>
                  <a:pt x="420041" y="74"/>
                </a:lnTo>
                <a:lnTo>
                  <a:pt x="415498" y="4729"/>
                </a:lnTo>
                <a:lnTo>
                  <a:pt x="413206" y="10847"/>
                </a:lnTo>
                <a:lnTo>
                  <a:pt x="410726" y="19688"/>
                </a:lnTo>
                <a:lnTo>
                  <a:pt x="408120" y="30344"/>
                </a:lnTo>
                <a:lnTo>
                  <a:pt x="405430" y="40306"/>
                </a:lnTo>
                <a:lnTo>
                  <a:pt x="397094" y="68931"/>
                </a:lnTo>
                <a:lnTo>
                  <a:pt x="391434" y="90132"/>
                </a:lnTo>
                <a:lnTo>
                  <a:pt x="389544" y="101119"/>
                </a:lnTo>
                <a:lnTo>
                  <a:pt x="388284" y="112254"/>
                </a:lnTo>
                <a:lnTo>
                  <a:pt x="387443" y="123488"/>
                </a:lnTo>
                <a:lnTo>
                  <a:pt x="386510" y="166450"/>
                </a:lnTo>
                <a:lnTo>
                  <a:pt x="385911" y="246206"/>
                </a:lnTo>
                <a:lnTo>
                  <a:pt x="386814" y="258509"/>
                </a:lnTo>
                <a:lnTo>
                  <a:pt x="388369" y="269568"/>
                </a:lnTo>
                <a:lnTo>
                  <a:pt x="390358" y="279799"/>
                </a:lnTo>
                <a:lnTo>
                  <a:pt x="392636" y="288524"/>
                </a:lnTo>
                <a:lnTo>
                  <a:pt x="395108" y="296246"/>
                </a:lnTo>
                <a:lnTo>
                  <a:pt x="397709" y="303299"/>
                </a:lnTo>
                <a:lnTo>
                  <a:pt x="401346" y="309906"/>
                </a:lnTo>
                <a:lnTo>
                  <a:pt x="405677" y="316215"/>
                </a:lnTo>
                <a:lnTo>
                  <a:pt x="410470" y="322327"/>
                </a:lnTo>
                <a:lnTo>
                  <a:pt x="416521" y="328306"/>
                </a:lnTo>
                <a:lnTo>
                  <a:pt x="423413" y="334197"/>
                </a:lnTo>
                <a:lnTo>
                  <a:pt x="436787" y="343918"/>
                </a:lnTo>
                <a:lnTo>
                  <a:pt x="445906" y="348239"/>
                </a:lnTo>
                <a:lnTo>
                  <a:pt x="453133" y="350159"/>
                </a:lnTo>
                <a:lnTo>
                  <a:pt x="462916" y="3431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32"/>
          <p:cNvSpPr/>
          <p:nvPr/>
        </p:nvSpPr>
        <p:spPr>
          <a:xfrm>
            <a:off x="4100512" y="1397526"/>
            <a:ext cx="248604" cy="297582"/>
          </a:xfrm>
          <a:custGeom>
            <a:avLst/>
            <a:gdLst/>
            <a:ahLst/>
            <a:cxnLst/>
            <a:rect l="0" t="0" r="0" b="0"/>
            <a:pathLst>
              <a:path w="248604" h="297582">
                <a:moveTo>
                  <a:pt x="0" y="16936"/>
                </a:moveTo>
                <a:lnTo>
                  <a:pt x="18204" y="7834"/>
                </a:lnTo>
                <a:lnTo>
                  <a:pt x="24518" y="5153"/>
                </a:lnTo>
                <a:lnTo>
                  <a:pt x="29680" y="3366"/>
                </a:lnTo>
                <a:lnTo>
                  <a:pt x="34074" y="2174"/>
                </a:lnTo>
                <a:lnTo>
                  <a:pt x="39861" y="1380"/>
                </a:lnTo>
                <a:lnTo>
                  <a:pt x="46577" y="850"/>
                </a:lnTo>
                <a:lnTo>
                  <a:pt x="59753" y="262"/>
                </a:lnTo>
                <a:lnTo>
                  <a:pt x="68785" y="0"/>
                </a:lnTo>
                <a:lnTo>
                  <a:pt x="72527" y="883"/>
                </a:lnTo>
                <a:lnTo>
                  <a:pt x="79224" y="4404"/>
                </a:lnTo>
                <a:lnTo>
                  <a:pt x="85375" y="9144"/>
                </a:lnTo>
                <a:lnTo>
                  <a:pt x="88350" y="11741"/>
                </a:lnTo>
                <a:lnTo>
                  <a:pt x="91285" y="13473"/>
                </a:lnTo>
                <a:lnTo>
                  <a:pt x="97086" y="15397"/>
                </a:lnTo>
                <a:lnTo>
                  <a:pt x="99967" y="17815"/>
                </a:lnTo>
                <a:lnTo>
                  <a:pt x="105707" y="25582"/>
                </a:lnTo>
                <a:lnTo>
                  <a:pt x="108572" y="31272"/>
                </a:lnTo>
                <a:lnTo>
                  <a:pt x="111434" y="37924"/>
                </a:lnTo>
                <a:lnTo>
                  <a:pt x="114294" y="45215"/>
                </a:lnTo>
                <a:lnTo>
                  <a:pt x="116201" y="51029"/>
                </a:lnTo>
                <a:lnTo>
                  <a:pt x="118320" y="60028"/>
                </a:lnTo>
                <a:lnTo>
                  <a:pt x="117933" y="64714"/>
                </a:lnTo>
                <a:lnTo>
                  <a:pt x="116722" y="69743"/>
                </a:lnTo>
                <a:lnTo>
                  <a:pt x="114962" y="75001"/>
                </a:lnTo>
                <a:lnTo>
                  <a:pt x="113007" y="83383"/>
                </a:lnTo>
                <a:lnTo>
                  <a:pt x="111185" y="92188"/>
                </a:lnTo>
                <a:lnTo>
                  <a:pt x="109366" y="98536"/>
                </a:lnTo>
                <a:lnTo>
                  <a:pt x="107201" y="105626"/>
                </a:lnTo>
                <a:lnTo>
                  <a:pt x="104804" y="112258"/>
                </a:lnTo>
                <a:lnTo>
                  <a:pt x="102255" y="118584"/>
                </a:lnTo>
                <a:lnTo>
                  <a:pt x="99602" y="124706"/>
                </a:lnTo>
                <a:lnTo>
                  <a:pt x="94116" y="136589"/>
                </a:lnTo>
                <a:lnTo>
                  <a:pt x="91318" y="142425"/>
                </a:lnTo>
                <a:lnTo>
                  <a:pt x="87549" y="148220"/>
                </a:lnTo>
                <a:lnTo>
                  <a:pt x="83131" y="153989"/>
                </a:lnTo>
                <a:lnTo>
                  <a:pt x="78281" y="159739"/>
                </a:lnTo>
                <a:lnTo>
                  <a:pt x="74095" y="165478"/>
                </a:lnTo>
                <a:lnTo>
                  <a:pt x="70352" y="171209"/>
                </a:lnTo>
                <a:lnTo>
                  <a:pt x="66904" y="176935"/>
                </a:lnTo>
                <a:lnTo>
                  <a:pt x="62700" y="181704"/>
                </a:lnTo>
                <a:lnTo>
                  <a:pt x="57993" y="185837"/>
                </a:lnTo>
                <a:lnTo>
                  <a:pt x="52949" y="189544"/>
                </a:lnTo>
                <a:lnTo>
                  <a:pt x="48634" y="193920"/>
                </a:lnTo>
                <a:lnTo>
                  <a:pt x="44805" y="198743"/>
                </a:lnTo>
                <a:lnTo>
                  <a:pt x="41301" y="203863"/>
                </a:lnTo>
                <a:lnTo>
                  <a:pt x="34866" y="212092"/>
                </a:lnTo>
                <a:lnTo>
                  <a:pt x="31816" y="215620"/>
                </a:lnTo>
                <a:lnTo>
                  <a:pt x="27879" y="221782"/>
                </a:lnTo>
                <a:lnTo>
                  <a:pt x="23348" y="229700"/>
                </a:lnTo>
                <a:lnTo>
                  <a:pt x="18423" y="238789"/>
                </a:lnTo>
                <a:lnTo>
                  <a:pt x="15139" y="246753"/>
                </a:lnTo>
                <a:lnTo>
                  <a:pt x="12951" y="253967"/>
                </a:lnTo>
                <a:lnTo>
                  <a:pt x="11491" y="260682"/>
                </a:lnTo>
                <a:lnTo>
                  <a:pt x="10518" y="267063"/>
                </a:lnTo>
                <a:lnTo>
                  <a:pt x="9870" y="273222"/>
                </a:lnTo>
                <a:lnTo>
                  <a:pt x="9437" y="279234"/>
                </a:lnTo>
                <a:lnTo>
                  <a:pt x="10101" y="284194"/>
                </a:lnTo>
                <a:lnTo>
                  <a:pt x="13380" y="292245"/>
                </a:lnTo>
                <a:lnTo>
                  <a:pt x="15587" y="294773"/>
                </a:lnTo>
                <a:lnTo>
                  <a:pt x="18011" y="296458"/>
                </a:lnTo>
                <a:lnTo>
                  <a:pt x="20580" y="297581"/>
                </a:lnTo>
                <a:lnTo>
                  <a:pt x="24197" y="297378"/>
                </a:lnTo>
                <a:lnTo>
                  <a:pt x="28514" y="296290"/>
                </a:lnTo>
                <a:lnTo>
                  <a:pt x="78226" y="279184"/>
                </a:lnTo>
                <a:lnTo>
                  <a:pt x="87394" y="275588"/>
                </a:lnTo>
                <a:lnTo>
                  <a:pt x="95410" y="272238"/>
                </a:lnTo>
                <a:lnTo>
                  <a:pt x="103612" y="269052"/>
                </a:lnTo>
                <a:lnTo>
                  <a:pt x="120345" y="262973"/>
                </a:lnTo>
                <a:lnTo>
                  <a:pt x="127855" y="260018"/>
                </a:lnTo>
                <a:lnTo>
                  <a:pt x="134767" y="257096"/>
                </a:lnTo>
                <a:lnTo>
                  <a:pt x="147526" y="251309"/>
                </a:lnTo>
                <a:lnTo>
                  <a:pt x="159547" y="245562"/>
                </a:lnTo>
                <a:lnTo>
                  <a:pt x="166372" y="242696"/>
                </a:lnTo>
                <a:lnTo>
                  <a:pt x="173780" y="239832"/>
                </a:lnTo>
                <a:lnTo>
                  <a:pt x="181576" y="236971"/>
                </a:lnTo>
                <a:lnTo>
                  <a:pt x="188678" y="234111"/>
                </a:lnTo>
                <a:lnTo>
                  <a:pt x="195318" y="231252"/>
                </a:lnTo>
                <a:lnTo>
                  <a:pt x="201649" y="228393"/>
                </a:lnTo>
                <a:lnTo>
                  <a:pt x="206823" y="225535"/>
                </a:lnTo>
                <a:lnTo>
                  <a:pt x="211224" y="222677"/>
                </a:lnTo>
                <a:lnTo>
                  <a:pt x="215111" y="219819"/>
                </a:lnTo>
                <a:lnTo>
                  <a:pt x="219608" y="217914"/>
                </a:lnTo>
                <a:lnTo>
                  <a:pt x="224510" y="216644"/>
                </a:lnTo>
                <a:lnTo>
                  <a:pt x="248603" y="2055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33"/>
          <p:cNvSpPr/>
          <p:nvPr/>
        </p:nvSpPr>
        <p:spPr>
          <a:xfrm>
            <a:off x="4318846" y="1388861"/>
            <a:ext cx="381742" cy="264121"/>
          </a:xfrm>
          <a:custGeom>
            <a:avLst/>
            <a:gdLst/>
            <a:ahLst/>
            <a:cxnLst/>
            <a:rect l="0" t="0" r="0" b="0"/>
            <a:pathLst>
              <a:path w="381742" h="264121">
                <a:moveTo>
                  <a:pt x="4551" y="51319"/>
                </a:moveTo>
                <a:lnTo>
                  <a:pt x="0" y="42217"/>
                </a:lnTo>
                <a:lnTo>
                  <a:pt x="565" y="39536"/>
                </a:lnTo>
                <a:lnTo>
                  <a:pt x="2846" y="37748"/>
                </a:lnTo>
                <a:lnTo>
                  <a:pt x="6272" y="36557"/>
                </a:lnTo>
                <a:lnTo>
                  <a:pt x="12619" y="32693"/>
                </a:lnTo>
                <a:lnTo>
                  <a:pt x="15644" y="30329"/>
                </a:lnTo>
                <a:lnTo>
                  <a:pt x="21546" y="27702"/>
                </a:lnTo>
                <a:lnTo>
                  <a:pt x="29249" y="25582"/>
                </a:lnTo>
                <a:lnTo>
                  <a:pt x="42198" y="21465"/>
                </a:lnTo>
                <a:lnTo>
                  <a:pt x="48699" y="19034"/>
                </a:lnTo>
                <a:lnTo>
                  <a:pt x="54938" y="16460"/>
                </a:lnTo>
                <a:lnTo>
                  <a:pt x="61003" y="13792"/>
                </a:lnTo>
                <a:lnTo>
                  <a:pt x="67903" y="12014"/>
                </a:lnTo>
                <a:lnTo>
                  <a:pt x="75360" y="10828"/>
                </a:lnTo>
                <a:lnTo>
                  <a:pt x="83190" y="10037"/>
                </a:lnTo>
                <a:lnTo>
                  <a:pt x="91267" y="8558"/>
                </a:lnTo>
                <a:lnTo>
                  <a:pt x="99509" y="6619"/>
                </a:lnTo>
                <a:lnTo>
                  <a:pt x="107862" y="4374"/>
                </a:lnTo>
                <a:lnTo>
                  <a:pt x="115335" y="2877"/>
                </a:lnTo>
                <a:lnTo>
                  <a:pt x="122222" y="1879"/>
                </a:lnTo>
                <a:lnTo>
                  <a:pt x="128718" y="1214"/>
                </a:lnTo>
                <a:lnTo>
                  <a:pt x="135907" y="771"/>
                </a:lnTo>
                <a:lnTo>
                  <a:pt x="151514" y="278"/>
                </a:lnTo>
                <a:lnTo>
                  <a:pt x="176366" y="0"/>
                </a:lnTo>
                <a:lnTo>
                  <a:pt x="183864" y="914"/>
                </a:lnTo>
                <a:lnTo>
                  <a:pt x="190768" y="2475"/>
                </a:lnTo>
                <a:lnTo>
                  <a:pt x="202567" y="5798"/>
                </a:lnTo>
                <a:lnTo>
                  <a:pt x="210985" y="7275"/>
                </a:lnTo>
                <a:lnTo>
                  <a:pt x="217902" y="10471"/>
                </a:lnTo>
                <a:lnTo>
                  <a:pt x="227151" y="17626"/>
                </a:lnTo>
                <a:lnTo>
                  <a:pt x="235924" y="25778"/>
                </a:lnTo>
                <a:lnTo>
                  <a:pt x="238810" y="28576"/>
                </a:lnTo>
                <a:lnTo>
                  <a:pt x="240734" y="33300"/>
                </a:lnTo>
                <a:lnTo>
                  <a:pt x="242016" y="39306"/>
                </a:lnTo>
                <a:lnTo>
                  <a:pt x="242871" y="46168"/>
                </a:lnTo>
                <a:lnTo>
                  <a:pt x="242489" y="52647"/>
                </a:lnTo>
                <a:lnTo>
                  <a:pt x="241281" y="58872"/>
                </a:lnTo>
                <a:lnTo>
                  <a:pt x="239523" y="64927"/>
                </a:lnTo>
                <a:lnTo>
                  <a:pt x="237399" y="70868"/>
                </a:lnTo>
                <a:lnTo>
                  <a:pt x="235031" y="76734"/>
                </a:lnTo>
                <a:lnTo>
                  <a:pt x="232499" y="82550"/>
                </a:lnTo>
                <a:lnTo>
                  <a:pt x="228907" y="88332"/>
                </a:lnTo>
                <a:lnTo>
                  <a:pt x="224606" y="94092"/>
                </a:lnTo>
                <a:lnTo>
                  <a:pt x="219835" y="99836"/>
                </a:lnTo>
                <a:lnTo>
                  <a:pt x="214748" y="105571"/>
                </a:lnTo>
                <a:lnTo>
                  <a:pt x="204017" y="117023"/>
                </a:lnTo>
                <a:lnTo>
                  <a:pt x="199441" y="122744"/>
                </a:lnTo>
                <a:lnTo>
                  <a:pt x="195438" y="128463"/>
                </a:lnTo>
                <a:lnTo>
                  <a:pt x="185592" y="143708"/>
                </a:lnTo>
                <a:lnTo>
                  <a:pt x="168516" y="169533"/>
                </a:lnTo>
                <a:lnTo>
                  <a:pt x="161486" y="179658"/>
                </a:lnTo>
                <a:lnTo>
                  <a:pt x="155847" y="187361"/>
                </a:lnTo>
                <a:lnTo>
                  <a:pt x="151135" y="193448"/>
                </a:lnTo>
                <a:lnTo>
                  <a:pt x="147041" y="198459"/>
                </a:lnTo>
                <a:lnTo>
                  <a:pt x="139952" y="206567"/>
                </a:lnTo>
                <a:lnTo>
                  <a:pt x="136729" y="211968"/>
                </a:lnTo>
                <a:lnTo>
                  <a:pt x="133627" y="218425"/>
                </a:lnTo>
                <a:lnTo>
                  <a:pt x="130607" y="225588"/>
                </a:lnTo>
                <a:lnTo>
                  <a:pt x="129546" y="232268"/>
                </a:lnTo>
                <a:lnTo>
                  <a:pt x="129791" y="238627"/>
                </a:lnTo>
                <a:lnTo>
                  <a:pt x="130907" y="244771"/>
                </a:lnTo>
                <a:lnTo>
                  <a:pt x="132603" y="248867"/>
                </a:lnTo>
                <a:lnTo>
                  <a:pt x="134687" y="251597"/>
                </a:lnTo>
                <a:lnTo>
                  <a:pt x="144710" y="257980"/>
                </a:lnTo>
                <a:lnTo>
                  <a:pt x="153521" y="262231"/>
                </a:lnTo>
                <a:lnTo>
                  <a:pt x="160612" y="264120"/>
                </a:lnTo>
                <a:lnTo>
                  <a:pt x="164790" y="263671"/>
                </a:lnTo>
                <a:lnTo>
                  <a:pt x="174510" y="260632"/>
                </a:lnTo>
                <a:lnTo>
                  <a:pt x="185181" y="256107"/>
                </a:lnTo>
                <a:lnTo>
                  <a:pt x="196273" y="251873"/>
                </a:lnTo>
                <a:lnTo>
                  <a:pt x="207554" y="249992"/>
                </a:lnTo>
                <a:lnTo>
                  <a:pt x="218917" y="246615"/>
                </a:lnTo>
                <a:lnTo>
                  <a:pt x="224614" y="244381"/>
                </a:lnTo>
                <a:lnTo>
                  <a:pt x="231270" y="243844"/>
                </a:lnTo>
                <a:lnTo>
                  <a:pt x="238564" y="244439"/>
                </a:lnTo>
                <a:lnTo>
                  <a:pt x="246285" y="245788"/>
                </a:lnTo>
                <a:lnTo>
                  <a:pt x="254289" y="245735"/>
                </a:lnTo>
                <a:lnTo>
                  <a:pt x="262483" y="244747"/>
                </a:lnTo>
                <a:lnTo>
                  <a:pt x="270803" y="243136"/>
                </a:lnTo>
                <a:lnTo>
                  <a:pt x="286828" y="236347"/>
                </a:lnTo>
                <a:lnTo>
                  <a:pt x="307988" y="226106"/>
                </a:lnTo>
                <a:lnTo>
                  <a:pt x="381741" y="1884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34"/>
          <p:cNvSpPr/>
          <p:nvPr/>
        </p:nvSpPr>
        <p:spPr>
          <a:xfrm>
            <a:off x="4666297" y="1337310"/>
            <a:ext cx="291466" cy="490265"/>
          </a:xfrm>
          <a:custGeom>
            <a:avLst/>
            <a:gdLst/>
            <a:ahLst/>
            <a:cxnLst/>
            <a:rect l="0" t="0" r="0" b="0"/>
            <a:pathLst>
              <a:path w="291466" h="490265">
                <a:moveTo>
                  <a:pt x="291465" y="0"/>
                </a:moveTo>
                <a:lnTo>
                  <a:pt x="291465" y="9101"/>
                </a:lnTo>
                <a:lnTo>
                  <a:pt x="290513" y="11782"/>
                </a:lnTo>
                <a:lnTo>
                  <a:pt x="288925" y="13570"/>
                </a:lnTo>
                <a:lnTo>
                  <a:pt x="286915" y="14761"/>
                </a:lnTo>
                <a:lnTo>
                  <a:pt x="281764" y="20318"/>
                </a:lnTo>
                <a:lnTo>
                  <a:pt x="274520" y="28785"/>
                </a:lnTo>
                <a:lnTo>
                  <a:pt x="265881" y="39192"/>
                </a:lnTo>
                <a:lnTo>
                  <a:pt x="259169" y="48036"/>
                </a:lnTo>
                <a:lnTo>
                  <a:pt x="253742" y="55836"/>
                </a:lnTo>
                <a:lnTo>
                  <a:pt x="245172" y="69583"/>
                </a:lnTo>
                <a:lnTo>
                  <a:pt x="238188" y="82043"/>
                </a:lnTo>
                <a:lnTo>
                  <a:pt x="229369" y="93931"/>
                </a:lnTo>
                <a:lnTo>
                  <a:pt x="224350" y="99768"/>
                </a:lnTo>
                <a:lnTo>
                  <a:pt x="219099" y="105564"/>
                </a:lnTo>
                <a:lnTo>
                  <a:pt x="208185" y="117085"/>
                </a:lnTo>
                <a:lnTo>
                  <a:pt x="201655" y="125681"/>
                </a:lnTo>
                <a:lnTo>
                  <a:pt x="194444" y="136175"/>
                </a:lnTo>
                <a:lnTo>
                  <a:pt x="186780" y="147933"/>
                </a:lnTo>
                <a:lnTo>
                  <a:pt x="180717" y="158629"/>
                </a:lnTo>
                <a:lnTo>
                  <a:pt x="175723" y="168618"/>
                </a:lnTo>
                <a:lnTo>
                  <a:pt x="171441" y="178134"/>
                </a:lnTo>
                <a:lnTo>
                  <a:pt x="165729" y="189241"/>
                </a:lnTo>
                <a:lnTo>
                  <a:pt x="159064" y="201408"/>
                </a:lnTo>
                <a:lnTo>
                  <a:pt x="151763" y="214282"/>
                </a:lnTo>
                <a:lnTo>
                  <a:pt x="144990" y="225722"/>
                </a:lnTo>
                <a:lnTo>
                  <a:pt x="132385" y="246053"/>
                </a:lnTo>
                <a:lnTo>
                  <a:pt x="127309" y="255475"/>
                </a:lnTo>
                <a:lnTo>
                  <a:pt x="122973" y="264614"/>
                </a:lnTo>
                <a:lnTo>
                  <a:pt x="119130" y="273564"/>
                </a:lnTo>
                <a:lnTo>
                  <a:pt x="112757" y="284294"/>
                </a:lnTo>
                <a:lnTo>
                  <a:pt x="104699" y="296209"/>
                </a:lnTo>
                <a:lnTo>
                  <a:pt x="95517" y="308915"/>
                </a:lnTo>
                <a:lnTo>
                  <a:pt x="88443" y="320243"/>
                </a:lnTo>
                <a:lnTo>
                  <a:pt x="82775" y="330653"/>
                </a:lnTo>
                <a:lnTo>
                  <a:pt x="78043" y="340450"/>
                </a:lnTo>
                <a:lnTo>
                  <a:pt x="73936" y="349839"/>
                </a:lnTo>
                <a:lnTo>
                  <a:pt x="70246" y="358956"/>
                </a:lnTo>
                <a:lnTo>
                  <a:pt x="66833" y="367891"/>
                </a:lnTo>
                <a:lnTo>
                  <a:pt x="57961" y="382899"/>
                </a:lnTo>
                <a:lnTo>
                  <a:pt x="52928" y="389569"/>
                </a:lnTo>
                <a:lnTo>
                  <a:pt x="47668" y="398777"/>
                </a:lnTo>
                <a:lnTo>
                  <a:pt x="42256" y="409679"/>
                </a:lnTo>
                <a:lnTo>
                  <a:pt x="36743" y="421709"/>
                </a:lnTo>
                <a:lnTo>
                  <a:pt x="31163" y="432587"/>
                </a:lnTo>
                <a:lnTo>
                  <a:pt x="25538" y="442696"/>
                </a:lnTo>
                <a:lnTo>
                  <a:pt x="19883" y="452293"/>
                </a:lnTo>
                <a:lnTo>
                  <a:pt x="13600" y="465496"/>
                </a:lnTo>
                <a:lnTo>
                  <a:pt x="9854" y="474540"/>
                </a:lnTo>
                <a:lnTo>
                  <a:pt x="1486" y="486588"/>
                </a:lnTo>
                <a:lnTo>
                  <a:pt x="660" y="490264"/>
                </a:lnTo>
                <a:lnTo>
                  <a:pt x="0" y="4886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835"/>
          <p:cNvSpPr/>
          <p:nvPr/>
        </p:nvSpPr>
        <p:spPr>
          <a:xfrm>
            <a:off x="4933247" y="1517332"/>
            <a:ext cx="33088" cy="300039"/>
          </a:xfrm>
          <a:custGeom>
            <a:avLst/>
            <a:gdLst/>
            <a:ahLst/>
            <a:cxnLst/>
            <a:rect l="0" t="0" r="0" b="0"/>
            <a:pathLst>
              <a:path w="33088" h="300039">
                <a:moveTo>
                  <a:pt x="33087" y="0"/>
                </a:moveTo>
                <a:lnTo>
                  <a:pt x="23986" y="9102"/>
                </a:lnTo>
                <a:lnTo>
                  <a:pt x="21304" y="13688"/>
                </a:lnTo>
                <a:lnTo>
                  <a:pt x="19517" y="18650"/>
                </a:lnTo>
                <a:lnTo>
                  <a:pt x="16579" y="31149"/>
                </a:lnTo>
                <a:lnTo>
                  <a:pt x="12098" y="49404"/>
                </a:lnTo>
                <a:lnTo>
                  <a:pt x="10522" y="59606"/>
                </a:lnTo>
                <a:lnTo>
                  <a:pt x="9471" y="70217"/>
                </a:lnTo>
                <a:lnTo>
                  <a:pt x="8304" y="90263"/>
                </a:lnTo>
                <a:lnTo>
                  <a:pt x="7785" y="105522"/>
                </a:lnTo>
                <a:lnTo>
                  <a:pt x="7493" y="124822"/>
                </a:lnTo>
                <a:lnTo>
                  <a:pt x="6499" y="135602"/>
                </a:lnTo>
                <a:lnTo>
                  <a:pt x="1503" y="177868"/>
                </a:lnTo>
                <a:lnTo>
                  <a:pt x="601" y="188111"/>
                </a:lnTo>
                <a:lnTo>
                  <a:pt x="0" y="196845"/>
                </a:lnTo>
                <a:lnTo>
                  <a:pt x="552" y="204572"/>
                </a:lnTo>
                <a:lnTo>
                  <a:pt x="1872" y="211629"/>
                </a:lnTo>
                <a:lnTo>
                  <a:pt x="5879" y="226455"/>
                </a:lnTo>
                <a:lnTo>
                  <a:pt x="22875" y="293515"/>
                </a:lnTo>
                <a:lnTo>
                  <a:pt x="24374" y="295689"/>
                </a:lnTo>
                <a:lnTo>
                  <a:pt x="26327" y="297139"/>
                </a:lnTo>
                <a:lnTo>
                  <a:pt x="33087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36"/>
          <p:cNvSpPr/>
          <p:nvPr/>
        </p:nvSpPr>
        <p:spPr>
          <a:xfrm>
            <a:off x="5009197" y="1536172"/>
            <a:ext cx="239869" cy="289653"/>
          </a:xfrm>
          <a:custGeom>
            <a:avLst/>
            <a:gdLst/>
            <a:ahLst/>
            <a:cxnLst/>
            <a:rect l="0" t="0" r="0" b="0"/>
            <a:pathLst>
              <a:path w="239869" h="289653">
                <a:moveTo>
                  <a:pt x="0" y="58313"/>
                </a:moveTo>
                <a:lnTo>
                  <a:pt x="4551" y="49211"/>
                </a:lnTo>
                <a:lnTo>
                  <a:pt x="9325" y="42202"/>
                </a:lnTo>
                <a:lnTo>
                  <a:pt x="11932" y="39000"/>
                </a:lnTo>
                <a:lnTo>
                  <a:pt x="15574" y="35912"/>
                </a:lnTo>
                <a:lnTo>
                  <a:pt x="19908" y="32902"/>
                </a:lnTo>
                <a:lnTo>
                  <a:pt x="24702" y="29942"/>
                </a:lnTo>
                <a:lnTo>
                  <a:pt x="29803" y="27016"/>
                </a:lnTo>
                <a:lnTo>
                  <a:pt x="40551" y="21226"/>
                </a:lnTo>
                <a:lnTo>
                  <a:pt x="48941" y="18348"/>
                </a:lnTo>
                <a:lnTo>
                  <a:pt x="59297" y="15477"/>
                </a:lnTo>
                <a:lnTo>
                  <a:pt x="70965" y="12610"/>
                </a:lnTo>
                <a:lnTo>
                  <a:pt x="81600" y="9747"/>
                </a:lnTo>
                <a:lnTo>
                  <a:pt x="101037" y="4025"/>
                </a:lnTo>
                <a:lnTo>
                  <a:pt x="110220" y="2119"/>
                </a:lnTo>
                <a:lnTo>
                  <a:pt x="119200" y="847"/>
                </a:lnTo>
                <a:lnTo>
                  <a:pt x="128044" y="0"/>
                </a:lnTo>
                <a:lnTo>
                  <a:pt x="135845" y="387"/>
                </a:lnTo>
                <a:lnTo>
                  <a:pt x="142951" y="1598"/>
                </a:lnTo>
                <a:lnTo>
                  <a:pt x="149593" y="3358"/>
                </a:lnTo>
                <a:lnTo>
                  <a:pt x="155926" y="4531"/>
                </a:lnTo>
                <a:lnTo>
                  <a:pt x="162054" y="5313"/>
                </a:lnTo>
                <a:lnTo>
                  <a:pt x="168043" y="5835"/>
                </a:lnTo>
                <a:lnTo>
                  <a:pt x="172989" y="7135"/>
                </a:lnTo>
                <a:lnTo>
                  <a:pt x="177238" y="8954"/>
                </a:lnTo>
                <a:lnTo>
                  <a:pt x="184500" y="12563"/>
                </a:lnTo>
                <a:lnTo>
                  <a:pt x="190903" y="14167"/>
                </a:lnTo>
                <a:lnTo>
                  <a:pt x="196923" y="17420"/>
                </a:lnTo>
                <a:lnTo>
                  <a:pt x="199862" y="19621"/>
                </a:lnTo>
                <a:lnTo>
                  <a:pt x="201822" y="22040"/>
                </a:lnTo>
                <a:lnTo>
                  <a:pt x="203127" y="24606"/>
                </a:lnTo>
                <a:lnTo>
                  <a:pt x="203998" y="27269"/>
                </a:lnTo>
                <a:lnTo>
                  <a:pt x="203627" y="29997"/>
                </a:lnTo>
                <a:lnTo>
                  <a:pt x="202426" y="32768"/>
                </a:lnTo>
                <a:lnTo>
                  <a:pt x="198552" y="39339"/>
                </a:lnTo>
                <a:lnTo>
                  <a:pt x="193655" y="48610"/>
                </a:lnTo>
                <a:lnTo>
                  <a:pt x="190064" y="53749"/>
                </a:lnTo>
                <a:lnTo>
                  <a:pt x="185764" y="59080"/>
                </a:lnTo>
                <a:lnTo>
                  <a:pt x="180993" y="64539"/>
                </a:lnTo>
                <a:lnTo>
                  <a:pt x="175907" y="69131"/>
                </a:lnTo>
                <a:lnTo>
                  <a:pt x="170611" y="73145"/>
                </a:lnTo>
                <a:lnTo>
                  <a:pt x="143874" y="90982"/>
                </a:lnTo>
                <a:lnTo>
                  <a:pt x="137826" y="95332"/>
                </a:lnTo>
                <a:lnTo>
                  <a:pt x="132841" y="99184"/>
                </a:lnTo>
                <a:lnTo>
                  <a:pt x="128566" y="102706"/>
                </a:lnTo>
                <a:lnTo>
                  <a:pt x="123811" y="106005"/>
                </a:lnTo>
                <a:lnTo>
                  <a:pt x="118735" y="109158"/>
                </a:lnTo>
                <a:lnTo>
                  <a:pt x="113447" y="112212"/>
                </a:lnTo>
                <a:lnTo>
                  <a:pt x="108969" y="115200"/>
                </a:lnTo>
                <a:lnTo>
                  <a:pt x="105031" y="118145"/>
                </a:lnTo>
                <a:lnTo>
                  <a:pt x="101453" y="121061"/>
                </a:lnTo>
                <a:lnTo>
                  <a:pt x="94938" y="124301"/>
                </a:lnTo>
                <a:lnTo>
                  <a:pt x="91867" y="125165"/>
                </a:lnTo>
                <a:lnTo>
                  <a:pt x="85915" y="128665"/>
                </a:lnTo>
                <a:lnTo>
                  <a:pt x="78883" y="134122"/>
                </a:lnTo>
                <a:lnTo>
                  <a:pt x="79259" y="134570"/>
                </a:lnTo>
                <a:lnTo>
                  <a:pt x="82216" y="135067"/>
                </a:lnTo>
                <a:lnTo>
                  <a:pt x="89236" y="135347"/>
                </a:lnTo>
                <a:lnTo>
                  <a:pt x="97349" y="135430"/>
                </a:lnTo>
                <a:lnTo>
                  <a:pt x="102999" y="134489"/>
                </a:lnTo>
                <a:lnTo>
                  <a:pt x="110576" y="132910"/>
                </a:lnTo>
                <a:lnTo>
                  <a:pt x="119438" y="130904"/>
                </a:lnTo>
                <a:lnTo>
                  <a:pt x="127250" y="129567"/>
                </a:lnTo>
                <a:lnTo>
                  <a:pt x="134363" y="128675"/>
                </a:lnTo>
                <a:lnTo>
                  <a:pt x="141010" y="128081"/>
                </a:lnTo>
                <a:lnTo>
                  <a:pt x="147347" y="128637"/>
                </a:lnTo>
                <a:lnTo>
                  <a:pt x="153477" y="129961"/>
                </a:lnTo>
                <a:lnTo>
                  <a:pt x="159468" y="131795"/>
                </a:lnTo>
                <a:lnTo>
                  <a:pt x="165366" y="133019"/>
                </a:lnTo>
                <a:lnTo>
                  <a:pt x="171205" y="133834"/>
                </a:lnTo>
                <a:lnTo>
                  <a:pt x="177001" y="134378"/>
                </a:lnTo>
                <a:lnTo>
                  <a:pt x="182771" y="135693"/>
                </a:lnTo>
                <a:lnTo>
                  <a:pt x="188522" y="137522"/>
                </a:lnTo>
                <a:lnTo>
                  <a:pt x="194262" y="139694"/>
                </a:lnTo>
                <a:lnTo>
                  <a:pt x="199993" y="142094"/>
                </a:lnTo>
                <a:lnTo>
                  <a:pt x="205719" y="144647"/>
                </a:lnTo>
                <a:lnTo>
                  <a:pt x="211440" y="147301"/>
                </a:lnTo>
                <a:lnTo>
                  <a:pt x="216208" y="150023"/>
                </a:lnTo>
                <a:lnTo>
                  <a:pt x="220339" y="152791"/>
                </a:lnTo>
                <a:lnTo>
                  <a:pt x="227469" y="158405"/>
                </a:lnTo>
                <a:lnTo>
                  <a:pt x="233812" y="164076"/>
                </a:lnTo>
                <a:lnTo>
                  <a:pt x="235885" y="166921"/>
                </a:lnTo>
                <a:lnTo>
                  <a:pt x="238188" y="172623"/>
                </a:lnTo>
                <a:lnTo>
                  <a:pt x="239211" y="180872"/>
                </a:lnTo>
                <a:lnTo>
                  <a:pt x="239666" y="189936"/>
                </a:lnTo>
                <a:lnTo>
                  <a:pt x="239868" y="197139"/>
                </a:lnTo>
                <a:lnTo>
                  <a:pt x="238970" y="200394"/>
                </a:lnTo>
                <a:lnTo>
                  <a:pt x="235431" y="206550"/>
                </a:lnTo>
                <a:lnTo>
                  <a:pt x="230684" y="215001"/>
                </a:lnTo>
                <a:lnTo>
                  <a:pt x="228084" y="219921"/>
                </a:lnTo>
                <a:lnTo>
                  <a:pt x="222656" y="227929"/>
                </a:lnTo>
                <a:lnTo>
                  <a:pt x="219875" y="231398"/>
                </a:lnTo>
                <a:lnTo>
                  <a:pt x="216115" y="234662"/>
                </a:lnTo>
                <a:lnTo>
                  <a:pt x="211705" y="237792"/>
                </a:lnTo>
                <a:lnTo>
                  <a:pt x="206859" y="240830"/>
                </a:lnTo>
                <a:lnTo>
                  <a:pt x="202676" y="243809"/>
                </a:lnTo>
                <a:lnTo>
                  <a:pt x="195488" y="249658"/>
                </a:lnTo>
                <a:lnTo>
                  <a:pt x="190333" y="252551"/>
                </a:lnTo>
                <a:lnTo>
                  <a:pt x="184039" y="255432"/>
                </a:lnTo>
                <a:lnTo>
                  <a:pt x="176985" y="258306"/>
                </a:lnTo>
                <a:lnTo>
                  <a:pt x="171330" y="261174"/>
                </a:lnTo>
                <a:lnTo>
                  <a:pt x="166608" y="264038"/>
                </a:lnTo>
                <a:lnTo>
                  <a:pt x="162507" y="266901"/>
                </a:lnTo>
                <a:lnTo>
                  <a:pt x="157868" y="269761"/>
                </a:lnTo>
                <a:lnTo>
                  <a:pt x="152870" y="272621"/>
                </a:lnTo>
                <a:lnTo>
                  <a:pt x="147633" y="275480"/>
                </a:lnTo>
                <a:lnTo>
                  <a:pt x="142237" y="277386"/>
                </a:lnTo>
                <a:lnTo>
                  <a:pt x="136735" y="278656"/>
                </a:lnTo>
                <a:lnTo>
                  <a:pt x="131162" y="279503"/>
                </a:lnTo>
                <a:lnTo>
                  <a:pt x="125541" y="281020"/>
                </a:lnTo>
                <a:lnTo>
                  <a:pt x="119889" y="282985"/>
                </a:lnTo>
                <a:lnTo>
                  <a:pt x="114216" y="285247"/>
                </a:lnTo>
                <a:lnTo>
                  <a:pt x="109482" y="286754"/>
                </a:lnTo>
                <a:lnTo>
                  <a:pt x="105372" y="287760"/>
                </a:lnTo>
                <a:lnTo>
                  <a:pt x="101681" y="288430"/>
                </a:lnTo>
                <a:lnTo>
                  <a:pt x="97315" y="288877"/>
                </a:lnTo>
                <a:lnTo>
                  <a:pt x="92499" y="289174"/>
                </a:lnTo>
                <a:lnTo>
                  <a:pt x="83020" y="289505"/>
                </a:lnTo>
                <a:lnTo>
                  <a:pt x="75633" y="289652"/>
                </a:lnTo>
                <a:lnTo>
                  <a:pt x="71377" y="288739"/>
                </a:lnTo>
                <a:lnTo>
                  <a:pt x="66635" y="287178"/>
                </a:lnTo>
                <a:lnTo>
                  <a:pt x="54438" y="282379"/>
                </a:lnTo>
                <a:lnTo>
                  <a:pt x="53437" y="281033"/>
                </a:lnTo>
                <a:lnTo>
                  <a:pt x="51435" y="272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837"/>
          <p:cNvSpPr/>
          <p:nvPr/>
        </p:nvSpPr>
        <p:spPr>
          <a:xfrm>
            <a:off x="5249227" y="1504391"/>
            <a:ext cx="351474" cy="269968"/>
          </a:xfrm>
          <a:custGeom>
            <a:avLst/>
            <a:gdLst/>
            <a:ahLst/>
            <a:cxnLst/>
            <a:rect l="0" t="0" r="0" b="0"/>
            <a:pathLst>
              <a:path w="351474" h="269968">
                <a:moveTo>
                  <a:pt x="0" y="64376"/>
                </a:moveTo>
                <a:lnTo>
                  <a:pt x="4551" y="55274"/>
                </a:lnTo>
                <a:lnTo>
                  <a:pt x="9325" y="48266"/>
                </a:lnTo>
                <a:lnTo>
                  <a:pt x="14622" y="41976"/>
                </a:lnTo>
                <a:lnTo>
                  <a:pt x="20151" y="36005"/>
                </a:lnTo>
                <a:lnTo>
                  <a:pt x="30864" y="30177"/>
                </a:lnTo>
                <a:lnTo>
                  <a:pt x="37721" y="27289"/>
                </a:lnTo>
                <a:lnTo>
                  <a:pt x="46102" y="23459"/>
                </a:lnTo>
                <a:lnTo>
                  <a:pt x="65575" y="14123"/>
                </a:lnTo>
                <a:lnTo>
                  <a:pt x="74197" y="10872"/>
                </a:lnTo>
                <a:lnTo>
                  <a:pt x="81849" y="8704"/>
                </a:lnTo>
                <a:lnTo>
                  <a:pt x="88856" y="7259"/>
                </a:lnTo>
                <a:lnTo>
                  <a:pt x="106802" y="3113"/>
                </a:lnTo>
                <a:lnTo>
                  <a:pt x="116921" y="674"/>
                </a:lnTo>
                <a:lnTo>
                  <a:pt x="125573" y="0"/>
                </a:lnTo>
                <a:lnTo>
                  <a:pt x="133245" y="504"/>
                </a:lnTo>
                <a:lnTo>
                  <a:pt x="140265" y="1792"/>
                </a:lnTo>
                <a:lnTo>
                  <a:pt x="150605" y="3224"/>
                </a:lnTo>
                <a:lnTo>
                  <a:pt x="154696" y="3605"/>
                </a:lnTo>
                <a:lnTo>
                  <a:pt x="164322" y="6569"/>
                </a:lnTo>
                <a:lnTo>
                  <a:pt x="169555" y="8693"/>
                </a:lnTo>
                <a:lnTo>
                  <a:pt x="173044" y="11062"/>
                </a:lnTo>
                <a:lnTo>
                  <a:pt x="175370" y="13593"/>
                </a:lnTo>
                <a:lnTo>
                  <a:pt x="178907" y="18946"/>
                </a:lnTo>
                <a:lnTo>
                  <a:pt x="183655" y="24500"/>
                </a:lnTo>
                <a:lnTo>
                  <a:pt x="185301" y="27314"/>
                </a:lnTo>
                <a:lnTo>
                  <a:pt x="187131" y="32982"/>
                </a:lnTo>
                <a:lnTo>
                  <a:pt x="187944" y="41216"/>
                </a:lnTo>
                <a:lnTo>
                  <a:pt x="188306" y="50273"/>
                </a:lnTo>
                <a:lnTo>
                  <a:pt x="188467" y="57473"/>
                </a:lnTo>
                <a:lnTo>
                  <a:pt x="187557" y="61679"/>
                </a:lnTo>
                <a:lnTo>
                  <a:pt x="185998" y="66388"/>
                </a:lnTo>
                <a:lnTo>
                  <a:pt x="184006" y="71432"/>
                </a:lnTo>
                <a:lnTo>
                  <a:pt x="182679" y="76700"/>
                </a:lnTo>
                <a:lnTo>
                  <a:pt x="181793" y="82117"/>
                </a:lnTo>
                <a:lnTo>
                  <a:pt x="181203" y="87633"/>
                </a:lnTo>
                <a:lnTo>
                  <a:pt x="178904" y="95121"/>
                </a:lnTo>
                <a:lnTo>
                  <a:pt x="175467" y="103923"/>
                </a:lnTo>
                <a:lnTo>
                  <a:pt x="171271" y="113601"/>
                </a:lnTo>
                <a:lnTo>
                  <a:pt x="165616" y="122910"/>
                </a:lnTo>
                <a:lnTo>
                  <a:pt x="158988" y="131974"/>
                </a:lnTo>
                <a:lnTo>
                  <a:pt x="151712" y="140874"/>
                </a:lnTo>
                <a:lnTo>
                  <a:pt x="145909" y="148712"/>
                </a:lnTo>
                <a:lnTo>
                  <a:pt x="141088" y="155842"/>
                </a:lnTo>
                <a:lnTo>
                  <a:pt x="136921" y="162501"/>
                </a:lnTo>
                <a:lnTo>
                  <a:pt x="133191" y="167893"/>
                </a:lnTo>
                <a:lnTo>
                  <a:pt x="129751" y="172440"/>
                </a:lnTo>
                <a:lnTo>
                  <a:pt x="126506" y="176424"/>
                </a:lnTo>
                <a:lnTo>
                  <a:pt x="123390" y="180984"/>
                </a:lnTo>
                <a:lnTo>
                  <a:pt x="120360" y="185930"/>
                </a:lnTo>
                <a:lnTo>
                  <a:pt x="117387" y="191132"/>
                </a:lnTo>
                <a:lnTo>
                  <a:pt x="111545" y="199452"/>
                </a:lnTo>
                <a:lnTo>
                  <a:pt x="105773" y="206325"/>
                </a:lnTo>
                <a:lnTo>
                  <a:pt x="100032" y="212554"/>
                </a:lnTo>
                <a:lnTo>
                  <a:pt x="98121" y="215549"/>
                </a:lnTo>
                <a:lnTo>
                  <a:pt x="95997" y="221417"/>
                </a:lnTo>
                <a:lnTo>
                  <a:pt x="95053" y="227199"/>
                </a:lnTo>
                <a:lnTo>
                  <a:pt x="94634" y="232945"/>
                </a:lnTo>
                <a:lnTo>
                  <a:pt x="94447" y="238673"/>
                </a:lnTo>
                <a:lnTo>
                  <a:pt x="94317" y="252970"/>
                </a:lnTo>
                <a:lnTo>
                  <a:pt x="94311" y="255828"/>
                </a:lnTo>
                <a:lnTo>
                  <a:pt x="95259" y="258685"/>
                </a:lnTo>
                <a:lnTo>
                  <a:pt x="98852" y="264401"/>
                </a:lnTo>
                <a:lnTo>
                  <a:pt x="101144" y="266306"/>
                </a:lnTo>
                <a:lnTo>
                  <a:pt x="103624" y="267576"/>
                </a:lnTo>
                <a:lnTo>
                  <a:pt x="108921" y="268987"/>
                </a:lnTo>
                <a:lnTo>
                  <a:pt x="114449" y="269614"/>
                </a:lnTo>
                <a:lnTo>
                  <a:pt x="120115" y="269782"/>
                </a:lnTo>
                <a:lnTo>
                  <a:pt x="136569" y="269967"/>
                </a:lnTo>
                <a:lnTo>
                  <a:pt x="147243" y="269064"/>
                </a:lnTo>
                <a:lnTo>
                  <a:pt x="159122" y="267510"/>
                </a:lnTo>
                <a:lnTo>
                  <a:pt x="171804" y="265521"/>
                </a:lnTo>
                <a:lnTo>
                  <a:pt x="187879" y="262290"/>
                </a:lnTo>
                <a:lnTo>
                  <a:pt x="226059" y="253621"/>
                </a:lnTo>
                <a:lnTo>
                  <a:pt x="242146" y="249594"/>
                </a:lnTo>
                <a:lnTo>
                  <a:pt x="255728" y="245957"/>
                </a:lnTo>
                <a:lnTo>
                  <a:pt x="267640" y="242580"/>
                </a:lnTo>
                <a:lnTo>
                  <a:pt x="280344" y="239376"/>
                </a:lnTo>
                <a:lnTo>
                  <a:pt x="307160" y="233276"/>
                </a:lnTo>
                <a:lnTo>
                  <a:pt x="317168" y="231269"/>
                </a:lnTo>
                <a:lnTo>
                  <a:pt x="324793" y="229930"/>
                </a:lnTo>
                <a:lnTo>
                  <a:pt x="330829" y="229038"/>
                </a:lnTo>
                <a:lnTo>
                  <a:pt x="340075" y="228047"/>
                </a:lnTo>
                <a:lnTo>
                  <a:pt x="351473" y="2272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838"/>
          <p:cNvSpPr/>
          <p:nvPr/>
        </p:nvSpPr>
        <p:spPr>
          <a:xfrm>
            <a:off x="5549265" y="1363027"/>
            <a:ext cx="231458" cy="8574"/>
          </a:xfrm>
          <a:custGeom>
            <a:avLst/>
            <a:gdLst/>
            <a:ahLst/>
            <a:cxnLst/>
            <a:rect l="0" t="0" r="0" b="0"/>
            <a:pathLst>
              <a:path w="231458" h="8574">
                <a:moveTo>
                  <a:pt x="0" y="0"/>
                </a:moveTo>
                <a:lnTo>
                  <a:pt x="7381" y="7381"/>
                </a:lnTo>
                <a:lnTo>
                  <a:pt x="9683" y="7778"/>
                </a:lnTo>
                <a:lnTo>
                  <a:pt x="13122" y="8043"/>
                </a:lnTo>
                <a:lnTo>
                  <a:pt x="17321" y="8220"/>
                </a:lnTo>
                <a:lnTo>
                  <a:pt x="36882" y="8468"/>
                </a:lnTo>
                <a:lnTo>
                  <a:pt x="49352" y="7550"/>
                </a:lnTo>
                <a:lnTo>
                  <a:pt x="83529" y="3991"/>
                </a:lnTo>
                <a:lnTo>
                  <a:pt x="100454" y="2660"/>
                </a:lnTo>
                <a:lnTo>
                  <a:pt x="116499" y="1774"/>
                </a:lnTo>
                <a:lnTo>
                  <a:pt x="145122" y="788"/>
                </a:lnTo>
                <a:lnTo>
                  <a:pt x="177301" y="234"/>
                </a:lnTo>
                <a:lnTo>
                  <a:pt x="224632" y="9"/>
                </a:lnTo>
                <a:lnTo>
                  <a:pt x="226907" y="959"/>
                </a:lnTo>
                <a:lnTo>
                  <a:pt x="228424" y="2544"/>
                </a:lnTo>
                <a:lnTo>
                  <a:pt x="231457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39"/>
          <p:cNvSpPr/>
          <p:nvPr/>
        </p:nvSpPr>
        <p:spPr>
          <a:xfrm>
            <a:off x="5566409" y="1440180"/>
            <a:ext cx="231459" cy="34124"/>
          </a:xfrm>
          <a:custGeom>
            <a:avLst/>
            <a:gdLst/>
            <a:ahLst/>
            <a:cxnLst/>
            <a:rect l="0" t="0" r="0" b="0"/>
            <a:pathLst>
              <a:path w="231459" h="34124">
                <a:moveTo>
                  <a:pt x="0" y="8572"/>
                </a:moveTo>
                <a:lnTo>
                  <a:pt x="0" y="27885"/>
                </a:lnTo>
                <a:lnTo>
                  <a:pt x="953" y="30020"/>
                </a:lnTo>
                <a:lnTo>
                  <a:pt x="2541" y="31443"/>
                </a:lnTo>
                <a:lnTo>
                  <a:pt x="4552" y="32392"/>
                </a:lnTo>
                <a:lnTo>
                  <a:pt x="9325" y="33446"/>
                </a:lnTo>
                <a:lnTo>
                  <a:pt x="15575" y="33915"/>
                </a:lnTo>
                <a:lnTo>
                  <a:pt x="24702" y="34123"/>
                </a:lnTo>
                <a:lnTo>
                  <a:pt x="30756" y="33226"/>
                </a:lnTo>
                <a:lnTo>
                  <a:pt x="37649" y="31675"/>
                </a:lnTo>
                <a:lnTo>
                  <a:pt x="45102" y="29689"/>
                </a:lnTo>
                <a:lnTo>
                  <a:pt x="51976" y="28365"/>
                </a:lnTo>
                <a:lnTo>
                  <a:pt x="58463" y="27483"/>
                </a:lnTo>
                <a:lnTo>
                  <a:pt x="64693" y="26894"/>
                </a:lnTo>
                <a:lnTo>
                  <a:pt x="71704" y="25549"/>
                </a:lnTo>
                <a:lnTo>
                  <a:pt x="79235" y="23700"/>
                </a:lnTo>
                <a:lnTo>
                  <a:pt x="87114" y="21515"/>
                </a:lnTo>
                <a:lnTo>
                  <a:pt x="94271" y="20058"/>
                </a:lnTo>
                <a:lnTo>
                  <a:pt x="100948" y="19087"/>
                </a:lnTo>
                <a:lnTo>
                  <a:pt x="107303" y="18439"/>
                </a:lnTo>
                <a:lnTo>
                  <a:pt x="120113" y="16103"/>
                </a:lnTo>
                <a:lnTo>
                  <a:pt x="137226" y="12640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40"/>
          <p:cNvSpPr/>
          <p:nvPr/>
        </p:nvSpPr>
        <p:spPr>
          <a:xfrm>
            <a:off x="5960745" y="1260157"/>
            <a:ext cx="42863" cy="231459"/>
          </a:xfrm>
          <a:custGeom>
            <a:avLst/>
            <a:gdLst/>
            <a:ahLst/>
            <a:cxnLst/>
            <a:rect l="0" t="0" r="0" b="0"/>
            <a:pathLst>
              <a:path w="42863" h="231459">
                <a:moveTo>
                  <a:pt x="0" y="0"/>
                </a:moveTo>
                <a:lnTo>
                  <a:pt x="0" y="68987"/>
                </a:lnTo>
                <a:lnTo>
                  <a:pt x="952" y="77424"/>
                </a:lnTo>
                <a:lnTo>
                  <a:pt x="2540" y="85906"/>
                </a:lnTo>
                <a:lnTo>
                  <a:pt x="4550" y="94418"/>
                </a:lnTo>
                <a:lnTo>
                  <a:pt x="11931" y="129152"/>
                </a:lnTo>
                <a:lnTo>
                  <a:pt x="13669" y="139442"/>
                </a:lnTo>
                <a:lnTo>
                  <a:pt x="14828" y="148206"/>
                </a:lnTo>
                <a:lnTo>
                  <a:pt x="15600" y="155954"/>
                </a:lnTo>
                <a:lnTo>
                  <a:pt x="17067" y="162072"/>
                </a:lnTo>
                <a:lnTo>
                  <a:pt x="18998" y="167103"/>
                </a:lnTo>
                <a:lnTo>
                  <a:pt x="21238" y="171409"/>
                </a:lnTo>
                <a:lnTo>
                  <a:pt x="22731" y="178091"/>
                </a:lnTo>
                <a:lnTo>
                  <a:pt x="23726" y="186355"/>
                </a:lnTo>
                <a:lnTo>
                  <a:pt x="24390" y="195674"/>
                </a:lnTo>
                <a:lnTo>
                  <a:pt x="25128" y="211109"/>
                </a:lnTo>
                <a:lnTo>
                  <a:pt x="25324" y="217892"/>
                </a:lnTo>
                <a:lnTo>
                  <a:pt x="26408" y="222414"/>
                </a:lnTo>
                <a:lnTo>
                  <a:pt x="28082" y="225428"/>
                </a:lnTo>
                <a:lnTo>
                  <a:pt x="30151" y="227438"/>
                </a:lnTo>
                <a:lnTo>
                  <a:pt x="32483" y="228778"/>
                </a:lnTo>
                <a:lnTo>
                  <a:pt x="34990" y="229671"/>
                </a:lnTo>
                <a:lnTo>
                  <a:pt x="42862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41"/>
          <p:cNvSpPr/>
          <p:nvPr/>
        </p:nvSpPr>
        <p:spPr>
          <a:xfrm>
            <a:off x="5977890" y="1260157"/>
            <a:ext cx="154306" cy="389745"/>
          </a:xfrm>
          <a:custGeom>
            <a:avLst/>
            <a:gdLst/>
            <a:ahLst/>
            <a:cxnLst/>
            <a:rect l="0" t="0" r="0" b="0"/>
            <a:pathLst>
              <a:path w="154306" h="389745">
                <a:moveTo>
                  <a:pt x="154305" y="0"/>
                </a:moveTo>
                <a:lnTo>
                  <a:pt x="154305" y="9102"/>
                </a:lnTo>
                <a:lnTo>
                  <a:pt x="153352" y="12735"/>
                </a:lnTo>
                <a:lnTo>
                  <a:pt x="149754" y="19313"/>
                </a:lnTo>
                <a:lnTo>
                  <a:pt x="147519" y="25411"/>
                </a:lnTo>
                <a:lnTo>
                  <a:pt x="146923" y="28371"/>
                </a:lnTo>
                <a:lnTo>
                  <a:pt x="143722" y="34199"/>
                </a:lnTo>
                <a:lnTo>
                  <a:pt x="141534" y="37087"/>
                </a:lnTo>
                <a:lnTo>
                  <a:pt x="140076" y="40917"/>
                </a:lnTo>
                <a:lnTo>
                  <a:pt x="138456" y="50253"/>
                </a:lnTo>
                <a:lnTo>
                  <a:pt x="136119" y="56362"/>
                </a:lnTo>
                <a:lnTo>
                  <a:pt x="132656" y="63292"/>
                </a:lnTo>
                <a:lnTo>
                  <a:pt x="124680" y="77660"/>
                </a:lnTo>
                <a:lnTo>
                  <a:pt x="117961" y="90396"/>
                </a:lnTo>
                <a:lnTo>
                  <a:pt x="75860" y="174048"/>
                </a:lnTo>
                <a:lnTo>
                  <a:pt x="71528" y="184612"/>
                </a:lnTo>
                <a:lnTo>
                  <a:pt x="66736" y="197370"/>
                </a:lnTo>
                <a:lnTo>
                  <a:pt x="61635" y="211590"/>
                </a:lnTo>
                <a:lnTo>
                  <a:pt x="56330" y="227738"/>
                </a:lnTo>
                <a:lnTo>
                  <a:pt x="45355" y="263459"/>
                </a:lnTo>
                <a:lnTo>
                  <a:pt x="41666" y="276605"/>
                </a:lnTo>
                <a:lnTo>
                  <a:pt x="39208" y="286321"/>
                </a:lnTo>
                <a:lnTo>
                  <a:pt x="37569" y="293750"/>
                </a:lnTo>
                <a:lnTo>
                  <a:pt x="34570" y="304419"/>
                </a:lnTo>
                <a:lnTo>
                  <a:pt x="26160" y="331512"/>
                </a:lnTo>
                <a:lnTo>
                  <a:pt x="22202" y="341976"/>
                </a:lnTo>
                <a:lnTo>
                  <a:pt x="18611" y="349904"/>
                </a:lnTo>
                <a:lnTo>
                  <a:pt x="15265" y="356142"/>
                </a:lnTo>
                <a:lnTo>
                  <a:pt x="11547" y="365613"/>
                </a:lnTo>
                <a:lnTo>
                  <a:pt x="8941" y="373950"/>
                </a:lnTo>
                <a:lnTo>
                  <a:pt x="4609" y="384005"/>
                </a:lnTo>
                <a:lnTo>
                  <a:pt x="2048" y="389744"/>
                </a:lnTo>
                <a:lnTo>
                  <a:pt x="0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42"/>
          <p:cNvSpPr/>
          <p:nvPr/>
        </p:nvSpPr>
        <p:spPr>
          <a:xfrm>
            <a:off x="6115551" y="1409911"/>
            <a:ext cx="209792" cy="338879"/>
          </a:xfrm>
          <a:custGeom>
            <a:avLst/>
            <a:gdLst/>
            <a:ahLst/>
            <a:cxnLst/>
            <a:rect l="0" t="0" r="0" b="0"/>
            <a:pathLst>
              <a:path w="209792" h="338879">
                <a:moveTo>
                  <a:pt x="85224" y="4551"/>
                </a:moveTo>
                <a:lnTo>
                  <a:pt x="89774" y="0"/>
                </a:lnTo>
                <a:lnTo>
                  <a:pt x="90162" y="565"/>
                </a:lnTo>
                <a:lnTo>
                  <a:pt x="86062" y="11093"/>
                </a:lnTo>
                <a:lnTo>
                  <a:pt x="85472" y="21624"/>
                </a:lnTo>
                <a:lnTo>
                  <a:pt x="84437" y="25458"/>
                </a:lnTo>
                <a:lnTo>
                  <a:pt x="80746" y="32258"/>
                </a:lnTo>
                <a:lnTo>
                  <a:pt x="75931" y="38455"/>
                </a:lnTo>
                <a:lnTo>
                  <a:pt x="70616" y="45337"/>
                </a:lnTo>
                <a:lnTo>
                  <a:pt x="65079" y="54746"/>
                </a:lnTo>
                <a:lnTo>
                  <a:pt x="59443" y="62737"/>
                </a:lnTo>
                <a:lnTo>
                  <a:pt x="53763" y="70417"/>
                </a:lnTo>
                <a:lnTo>
                  <a:pt x="48064" y="80180"/>
                </a:lnTo>
                <a:lnTo>
                  <a:pt x="45210" y="87355"/>
                </a:lnTo>
                <a:lnTo>
                  <a:pt x="42356" y="95949"/>
                </a:lnTo>
                <a:lnTo>
                  <a:pt x="39500" y="105488"/>
                </a:lnTo>
                <a:lnTo>
                  <a:pt x="36644" y="112800"/>
                </a:lnTo>
                <a:lnTo>
                  <a:pt x="33787" y="118627"/>
                </a:lnTo>
                <a:lnTo>
                  <a:pt x="28073" y="128594"/>
                </a:lnTo>
                <a:lnTo>
                  <a:pt x="22358" y="139374"/>
                </a:lnTo>
                <a:lnTo>
                  <a:pt x="19501" y="145868"/>
                </a:lnTo>
                <a:lnTo>
                  <a:pt x="16644" y="153055"/>
                </a:lnTo>
                <a:lnTo>
                  <a:pt x="13786" y="160703"/>
                </a:lnTo>
                <a:lnTo>
                  <a:pt x="10928" y="167708"/>
                </a:lnTo>
                <a:lnTo>
                  <a:pt x="8071" y="174282"/>
                </a:lnTo>
                <a:lnTo>
                  <a:pt x="5214" y="180570"/>
                </a:lnTo>
                <a:lnTo>
                  <a:pt x="3309" y="187620"/>
                </a:lnTo>
                <a:lnTo>
                  <a:pt x="2039" y="195177"/>
                </a:lnTo>
                <a:lnTo>
                  <a:pt x="1192" y="203072"/>
                </a:lnTo>
                <a:lnTo>
                  <a:pt x="628" y="211194"/>
                </a:lnTo>
                <a:lnTo>
                  <a:pt x="251" y="219465"/>
                </a:lnTo>
                <a:lnTo>
                  <a:pt x="0" y="227837"/>
                </a:lnTo>
                <a:lnTo>
                  <a:pt x="786" y="234371"/>
                </a:lnTo>
                <a:lnTo>
                  <a:pt x="4198" y="244171"/>
                </a:lnTo>
                <a:lnTo>
                  <a:pt x="8890" y="251701"/>
                </a:lnTo>
                <a:lnTo>
                  <a:pt x="15103" y="259176"/>
                </a:lnTo>
                <a:lnTo>
                  <a:pt x="19426" y="263836"/>
                </a:lnTo>
                <a:lnTo>
                  <a:pt x="24214" y="268847"/>
                </a:lnTo>
                <a:lnTo>
                  <a:pt x="28358" y="272189"/>
                </a:lnTo>
                <a:lnTo>
                  <a:pt x="32073" y="274416"/>
                </a:lnTo>
                <a:lnTo>
                  <a:pt x="35503" y="275901"/>
                </a:lnTo>
                <a:lnTo>
                  <a:pt x="44393" y="280091"/>
                </a:lnTo>
                <a:lnTo>
                  <a:pt x="49431" y="282542"/>
                </a:lnTo>
                <a:lnTo>
                  <a:pt x="53742" y="284176"/>
                </a:lnTo>
                <a:lnTo>
                  <a:pt x="57568" y="285265"/>
                </a:lnTo>
                <a:lnTo>
                  <a:pt x="61071" y="285991"/>
                </a:lnTo>
                <a:lnTo>
                  <a:pt x="67217" y="286475"/>
                </a:lnTo>
                <a:lnTo>
                  <a:pt x="75124" y="286798"/>
                </a:lnTo>
                <a:lnTo>
                  <a:pt x="84206" y="287013"/>
                </a:lnTo>
                <a:lnTo>
                  <a:pt x="92165" y="286204"/>
                </a:lnTo>
                <a:lnTo>
                  <a:pt x="99376" y="284712"/>
                </a:lnTo>
                <a:lnTo>
                  <a:pt x="106089" y="282765"/>
                </a:lnTo>
                <a:lnTo>
                  <a:pt x="121167" y="278062"/>
                </a:lnTo>
                <a:lnTo>
                  <a:pt x="129188" y="275474"/>
                </a:lnTo>
                <a:lnTo>
                  <a:pt x="136441" y="272796"/>
                </a:lnTo>
                <a:lnTo>
                  <a:pt x="143181" y="270059"/>
                </a:lnTo>
                <a:lnTo>
                  <a:pt x="149580" y="267281"/>
                </a:lnTo>
                <a:lnTo>
                  <a:pt x="156702" y="263525"/>
                </a:lnTo>
                <a:lnTo>
                  <a:pt x="164309" y="259115"/>
                </a:lnTo>
                <a:lnTo>
                  <a:pt x="172237" y="254270"/>
                </a:lnTo>
                <a:lnTo>
                  <a:pt x="178475" y="250088"/>
                </a:lnTo>
                <a:lnTo>
                  <a:pt x="183586" y="246347"/>
                </a:lnTo>
                <a:lnTo>
                  <a:pt x="187946" y="242901"/>
                </a:lnTo>
                <a:lnTo>
                  <a:pt x="191805" y="239651"/>
                </a:lnTo>
                <a:lnTo>
                  <a:pt x="195331" y="236532"/>
                </a:lnTo>
                <a:lnTo>
                  <a:pt x="198633" y="233500"/>
                </a:lnTo>
                <a:lnTo>
                  <a:pt x="200835" y="230526"/>
                </a:lnTo>
                <a:lnTo>
                  <a:pt x="204886" y="220838"/>
                </a:lnTo>
                <a:lnTo>
                  <a:pt x="209209" y="211486"/>
                </a:lnTo>
                <a:lnTo>
                  <a:pt x="209791" y="206325"/>
                </a:lnTo>
                <a:lnTo>
                  <a:pt x="209226" y="200980"/>
                </a:lnTo>
                <a:lnTo>
                  <a:pt x="206058" y="190913"/>
                </a:lnTo>
                <a:lnTo>
                  <a:pt x="201475" y="183263"/>
                </a:lnTo>
                <a:lnTo>
                  <a:pt x="197967" y="180843"/>
                </a:lnTo>
                <a:lnTo>
                  <a:pt x="193723" y="179229"/>
                </a:lnTo>
                <a:lnTo>
                  <a:pt x="188989" y="178153"/>
                </a:lnTo>
                <a:lnTo>
                  <a:pt x="184881" y="177436"/>
                </a:lnTo>
                <a:lnTo>
                  <a:pt x="181189" y="176957"/>
                </a:lnTo>
                <a:lnTo>
                  <a:pt x="177776" y="176639"/>
                </a:lnTo>
                <a:lnTo>
                  <a:pt x="171690" y="176426"/>
                </a:lnTo>
                <a:lnTo>
                  <a:pt x="154768" y="176190"/>
                </a:lnTo>
                <a:lnTo>
                  <a:pt x="147779" y="177080"/>
                </a:lnTo>
                <a:lnTo>
                  <a:pt x="142168" y="178625"/>
                </a:lnTo>
                <a:lnTo>
                  <a:pt x="137474" y="180608"/>
                </a:lnTo>
                <a:lnTo>
                  <a:pt x="132439" y="182882"/>
                </a:lnTo>
                <a:lnTo>
                  <a:pt x="121766" y="187949"/>
                </a:lnTo>
                <a:lnTo>
                  <a:pt x="117205" y="189682"/>
                </a:lnTo>
                <a:lnTo>
                  <a:pt x="113212" y="190836"/>
                </a:lnTo>
                <a:lnTo>
                  <a:pt x="109597" y="191606"/>
                </a:lnTo>
                <a:lnTo>
                  <a:pt x="105283" y="194025"/>
                </a:lnTo>
                <a:lnTo>
                  <a:pt x="100502" y="197542"/>
                </a:lnTo>
                <a:lnTo>
                  <a:pt x="95409" y="201791"/>
                </a:lnTo>
                <a:lnTo>
                  <a:pt x="92014" y="206530"/>
                </a:lnTo>
                <a:lnTo>
                  <a:pt x="88242" y="216874"/>
                </a:lnTo>
                <a:lnTo>
                  <a:pt x="86283" y="222300"/>
                </a:lnTo>
                <a:lnTo>
                  <a:pt x="84025" y="227822"/>
                </a:lnTo>
                <a:lnTo>
                  <a:pt x="81567" y="233408"/>
                </a:lnTo>
                <a:lnTo>
                  <a:pt x="78976" y="239990"/>
                </a:lnTo>
                <a:lnTo>
                  <a:pt x="73557" y="254923"/>
                </a:lnTo>
                <a:lnTo>
                  <a:pt x="72684" y="263858"/>
                </a:lnTo>
                <a:lnTo>
                  <a:pt x="73053" y="273625"/>
                </a:lnTo>
                <a:lnTo>
                  <a:pt x="74252" y="283946"/>
                </a:lnTo>
                <a:lnTo>
                  <a:pt x="75052" y="292732"/>
                </a:lnTo>
                <a:lnTo>
                  <a:pt x="75585" y="300494"/>
                </a:lnTo>
                <a:lnTo>
                  <a:pt x="75940" y="307574"/>
                </a:lnTo>
                <a:lnTo>
                  <a:pt x="77130" y="312294"/>
                </a:lnTo>
                <a:lnTo>
                  <a:pt x="78875" y="315441"/>
                </a:lnTo>
                <a:lnTo>
                  <a:pt x="80991" y="317538"/>
                </a:lnTo>
                <a:lnTo>
                  <a:pt x="85883" y="324949"/>
                </a:lnTo>
                <a:lnTo>
                  <a:pt x="93796" y="338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43"/>
          <p:cNvSpPr/>
          <p:nvPr/>
        </p:nvSpPr>
        <p:spPr>
          <a:xfrm>
            <a:off x="3723322" y="2316347"/>
            <a:ext cx="244476" cy="306823"/>
          </a:xfrm>
          <a:custGeom>
            <a:avLst/>
            <a:gdLst/>
            <a:ahLst/>
            <a:cxnLst/>
            <a:rect l="0" t="0" r="0" b="0"/>
            <a:pathLst>
              <a:path w="244476" h="306823">
                <a:moveTo>
                  <a:pt x="0" y="49663"/>
                </a:moveTo>
                <a:lnTo>
                  <a:pt x="13653" y="40561"/>
                </a:lnTo>
                <a:lnTo>
                  <a:pt x="18627" y="37880"/>
                </a:lnTo>
                <a:lnTo>
                  <a:pt x="22895" y="36092"/>
                </a:lnTo>
                <a:lnTo>
                  <a:pt x="26694" y="34901"/>
                </a:lnTo>
                <a:lnTo>
                  <a:pt x="33036" y="32202"/>
                </a:lnTo>
                <a:lnTo>
                  <a:pt x="50243" y="24122"/>
                </a:lnTo>
                <a:lnTo>
                  <a:pt x="60165" y="20253"/>
                </a:lnTo>
                <a:lnTo>
                  <a:pt x="70590" y="16721"/>
                </a:lnTo>
                <a:lnTo>
                  <a:pt x="81350" y="13414"/>
                </a:lnTo>
                <a:lnTo>
                  <a:pt x="90428" y="10257"/>
                </a:lnTo>
                <a:lnTo>
                  <a:pt x="98385" y="7200"/>
                </a:lnTo>
                <a:lnTo>
                  <a:pt x="105595" y="4209"/>
                </a:lnTo>
                <a:lnTo>
                  <a:pt x="112307" y="2215"/>
                </a:lnTo>
                <a:lnTo>
                  <a:pt x="118686" y="886"/>
                </a:lnTo>
                <a:lnTo>
                  <a:pt x="124844" y="0"/>
                </a:lnTo>
                <a:lnTo>
                  <a:pt x="129902" y="361"/>
                </a:lnTo>
                <a:lnTo>
                  <a:pt x="134226" y="1555"/>
                </a:lnTo>
                <a:lnTo>
                  <a:pt x="141571" y="4469"/>
                </a:lnTo>
                <a:lnTo>
                  <a:pt x="148011" y="5764"/>
                </a:lnTo>
                <a:lnTo>
                  <a:pt x="154047" y="8880"/>
                </a:lnTo>
                <a:lnTo>
                  <a:pt x="156991" y="11044"/>
                </a:lnTo>
                <a:lnTo>
                  <a:pt x="158953" y="13439"/>
                </a:lnTo>
                <a:lnTo>
                  <a:pt x="160261" y="15989"/>
                </a:lnTo>
                <a:lnTo>
                  <a:pt x="162667" y="22314"/>
                </a:lnTo>
                <a:lnTo>
                  <a:pt x="166911" y="31475"/>
                </a:lnTo>
                <a:lnTo>
                  <a:pt x="167472" y="35633"/>
                </a:lnTo>
                <a:lnTo>
                  <a:pt x="166893" y="39357"/>
                </a:lnTo>
                <a:lnTo>
                  <a:pt x="162757" y="48892"/>
                </a:lnTo>
                <a:lnTo>
                  <a:pt x="154569" y="65830"/>
                </a:lnTo>
                <a:lnTo>
                  <a:pt x="147814" y="74728"/>
                </a:lnTo>
                <a:lnTo>
                  <a:pt x="139500" y="83518"/>
                </a:lnTo>
                <a:lnTo>
                  <a:pt x="122008" y="99952"/>
                </a:lnTo>
                <a:lnTo>
                  <a:pt x="107883" y="113606"/>
                </a:lnTo>
                <a:lnTo>
                  <a:pt x="101449" y="118961"/>
                </a:lnTo>
                <a:lnTo>
                  <a:pt x="95256" y="123484"/>
                </a:lnTo>
                <a:lnTo>
                  <a:pt x="89221" y="127452"/>
                </a:lnTo>
                <a:lnTo>
                  <a:pt x="83294" y="131050"/>
                </a:lnTo>
                <a:lnTo>
                  <a:pt x="77437" y="134401"/>
                </a:lnTo>
                <a:lnTo>
                  <a:pt x="71627" y="137587"/>
                </a:lnTo>
                <a:lnTo>
                  <a:pt x="64896" y="140664"/>
                </a:lnTo>
                <a:lnTo>
                  <a:pt x="57551" y="143668"/>
                </a:lnTo>
                <a:lnTo>
                  <a:pt x="49798" y="146623"/>
                </a:lnTo>
                <a:lnTo>
                  <a:pt x="45581" y="148593"/>
                </a:lnTo>
                <a:lnTo>
                  <a:pt x="43722" y="149906"/>
                </a:lnTo>
                <a:lnTo>
                  <a:pt x="43436" y="150782"/>
                </a:lnTo>
                <a:lnTo>
                  <a:pt x="44197" y="150413"/>
                </a:lnTo>
                <a:lnTo>
                  <a:pt x="47583" y="147463"/>
                </a:lnTo>
                <a:lnTo>
                  <a:pt x="53630" y="145343"/>
                </a:lnTo>
                <a:lnTo>
                  <a:pt x="62423" y="142977"/>
                </a:lnTo>
                <a:lnTo>
                  <a:pt x="106205" y="132336"/>
                </a:lnTo>
                <a:lnTo>
                  <a:pt x="116523" y="130496"/>
                </a:lnTo>
                <a:lnTo>
                  <a:pt x="126260" y="129269"/>
                </a:lnTo>
                <a:lnTo>
                  <a:pt x="135608" y="128451"/>
                </a:lnTo>
                <a:lnTo>
                  <a:pt x="142793" y="128858"/>
                </a:lnTo>
                <a:lnTo>
                  <a:pt x="148535" y="130082"/>
                </a:lnTo>
                <a:lnTo>
                  <a:pt x="153316" y="131851"/>
                </a:lnTo>
                <a:lnTo>
                  <a:pt x="160313" y="133982"/>
                </a:lnTo>
                <a:lnTo>
                  <a:pt x="178247" y="138891"/>
                </a:lnTo>
                <a:lnTo>
                  <a:pt x="185507" y="141533"/>
                </a:lnTo>
                <a:lnTo>
                  <a:pt x="191299" y="144247"/>
                </a:lnTo>
                <a:lnTo>
                  <a:pt x="196112" y="147009"/>
                </a:lnTo>
                <a:lnTo>
                  <a:pt x="202179" y="150755"/>
                </a:lnTo>
                <a:lnTo>
                  <a:pt x="216540" y="159998"/>
                </a:lnTo>
                <a:lnTo>
                  <a:pt x="222465" y="164177"/>
                </a:lnTo>
                <a:lnTo>
                  <a:pt x="227367" y="167915"/>
                </a:lnTo>
                <a:lnTo>
                  <a:pt x="231588" y="171360"/>
                </a:lnTo>
                <a:lnTo>
                  <a:pt x="234402" y="174609"/>
                </a:lnTo>
                <a:lnTo>
                  <a:pt x="236278" y="177728"/>
                </a:lnTo>
                <a:lnTo>
                  <a:pt x="239315" y="186590"/>
                </a:lnTo>
                <a:lnTo>
                  <a:pt x="243840" y="203230"/>
                </a:lnTo>
                <a:lnTo>
                  <a:pt x="244475" y="210143"/>
                </a:lnTo>
                <a:lnTo>
                  <a:pt x="243946" y="215705"/>
                </a:lnTo>
                <a:lnTo>
                  <a:pt x="242640" y="220365"/>
                </a:lnTo>
                <a:lnTo>
                  <a:pt x="240818" y="225377"/>
                </a:lnTo>
                <a:lnTo>
                  <a:pt x="238650" y="230623"/>
                </a:lnTo>
                <a:lnTo>
                  <a:pt x="236253" y="236025"/>
                </a:lnTo>
                <a:lnTo>
                  <a:pt x="231049" y="244568"/>
                </a:lnTo>
                <a:lnTo>
                  <a:pt x="228327" y="248179"/>
                </a:lnTo>
                <a:lnTo>
                  <a:pt x="224609" y="251540"/>
                </a:lnTo>
                <a:lnTo>
                  <a:pt x="220224" y="254732"/>
                </a:lnTo>
                <a:lnTo>
                  <a:pt x="215396" y="257813"/>
                </a:lnTo>
                <a:lnTo>
                  <a:pt x="210272" y="260820"/>
                </a:lnTo>
                <a:lnTo>
                  <a:pt x="204951" y="263776"/>
                </a:lnTo>
                <a:lnTo>
                  <a:pt x="199499" y="266700"/>
                </a:lnTo>
                <a:lnTo>
                  <a:pt x="193007" y="269602"/>
                </a:lnTo>
                <a:lnTo>
                  <a:pt x="185821" y="272489"/>
                </a:lnTo>
                <a:lnTo>
                  <a:pt x="168312" y="279189"/>
                </a:lnTo>
                <a:lnTo>
                  <a:pt x="144656" y="288517"/>
                </a:lnTo>
                <a:lnTo>
                  <a:pt x="134537" y="292719"/>
                </a:lnTo>
                <a:lnTo>
                  <a:pt x="118214" y="299927"/>
                </a:lnTo>
                <a:lnTo>
                  <a:pt x="111195" y="302231"/>
                </a:lnTo>
                <a:lnTo>
                  <a:pt x="104610" y="303766"/>
                </a:lnTo>
                <a:lnTo>
                  <a:pt x="98315" y="304790"/>
                </a:lnTo>
                <a:lnTo>
                  <a:pt x="92214" y="305473"/>
                </a:lnTo>
                <a:lnTo>
                  <a:pt x="86240" y="305928"/>
                </a:lnTo>
                <a:lnTo>
                  <a:pt x="80354" y="306231"/>
                </a:lnTo>
                <a:lnTo>
                  <a:pt x="68733" y="306568"/>
                </a:lnTo>
                <a:lnTo>
                  <a:pt x="37686" y="306822"/>
                </a:lnTo>
                <a:lnTo>
                  <a:pt x="33696" y="305875"/>
                </a:lnTo>
                <a:lnTo>
                  <a:pt x="28179" y="304290"/>
                </a:lnTo>
                <a:lnTo>
                  <a:pt x="21643" y="302282"/>
                </a:lnTo>
                <a:lnTo>
                  <a:pt x="17287" y="299991"/>
                </a:lnTo>
                <a:lnTo>
                  <a:pt x="14382" y="297510"/>
                </a:lnTo>
                <a:lnTo>
                  <a:pt x="10202" y="291262"/>
                </a:lnTo>
                <a:lnTo>
                  <a:pt x="7754" y="286929"/>
                </a:lnTo>
                <a:lnTo>
                  <a:pt x="0" y="2639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44"/>
          <p:cNvSpPr/>
          <p:nvPr/>
        </p:nvSpPr>
        <p:spPr>
          <a:xfrm>
            <a:off x="4049077" y="2297430"/>
            <a:ext cx="77153" cy="282893"/>
          </a:xfrm>
          <a:custGeom>
            <a:avLst/>
            <a:gdLst/>
            <a:ahLst/>
            <a:cxnLst/>
            <a:rect l="0" t="0" r="0" b="0"/>
            <a:pathLst>
              <a:path w="77153" h="282893">
                <a:moveTo>
                  <a:pt x="0" y="0"/>
                </a:moveTo>
                <a:lnTo>
                  <a:pt x="0" y="13652"/>
                </a:lnTo>
                <a:lnTo>
                  <a:pt x="953" y="18626"/>
                </a:lnTo>
                <a:lnTo>
                  <a:pt x="2540" y="22895"/>
                </a:lnTo>
                <a:lnTo>
                  <a:pt x="4551" y="26693"/>
                </a:lnTo>
                <a:lnTo>
                  <a:pt x="6785" y="33453"/>
                </a:lnTo>
                <a:lnTo>
                  <a:pt x="8731" y="41538"/>
                </a:lnTo>
                <a:lnTo>
                  <a:pt x="12770" y="54656"/>
                </a:lnTo>
                <a:lnTo>
                  <a:pt x="15181" y="65012"/>
                </a:lnTo>
                <a:lnTo>
                  <a:pt x="20400" y="91759"/>
                </a:lnTo>
                <a:lnTo>
                  <a:pt x="22172" y="102130"/>
                </a:lnTo>
                <a:lnTo>
                  <a:pt x="23354" y="109997"/>
                </a:lnTo>
                <a:lnTo>
                  <a:pt x="24142" y="116193"/>
                </a:lnTo>
                <a:lnTo>
                  <a:pt x="26572" y="126040"/>
                </a:lnTo>
                <a:lnTo>
                  <a:pt x="30098" y="138319"/>
                </a:lnTo>
                <a:lnTo>
                  <a:pt x="41620" y="175286"/>
                </a:lnTo>
                <a:lnTo>
                  <a:pt x="44892" y="185437"/>
                </a:lnTo>
                <a:lnTo>
                  <a:pt x="48026" y="198872"/>
                </a:lnTo>
                <a:lnTo>
                  <a:pt x="51067" y="214496"/>
                </a:lnTo>
                <a:lnTo>
                  <a:pt x="56034" y="243922"/>
                </a:lnTo>
                <a:lnTo>
                  <a:pt x="57358" y="253102"/>
                </a:lnTo>
                <a:lnTo>
                  <a:pt x="58242" y="260174"/>
                </a:lnTo>
                <a:lnTo>
                  <a:pt x="59783" y="264889"/>
                </a:lnTo>
                <a:lnTo>
                  <a:pt x="61762" y="268033"/>
                </a:lnTo>
                <a:lnTo>
                  <a:pt x="64035" y="270128"/>
                </a:lnTo>
                <a:lnTo>
                  <a:pt x="65550" y="272478"/>
                </a:lnTo>
                <a:lnTo>
                  <a:pt x="67233" y="277628"/>
                </a:lnTo>
                <a:lnTo>
                  <a:pt x="68635" y="279383"/>
                </a:lnTo>
                <a:lnTo>
                  <a:pt x="70522" y="280553"/>
                </a:lnTo>
                <a:lnTo>
                  <a:pt x="77152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845"/>
          <p:cNvSpPr/>
          <p:nvPr/>
        </p:nvSpPr>
        <p:spPr>
          <a:xfrm>
            <a:off x="4280534" y="2331720"/>
            <a:ext cx="454344" cy="437198"/>
          </a:xfrm>
          <a:custGeom>
            <a:avLst/>
            <a:gdLst/>
            <a:ahLst/>
            <a:cxnLst/>
            <a:rect l="0" t="0" r="0" b="0"/>
            <a:pathLst>
              <a:path w="454344" h="437198">
                <a:moveTo>
                  <a:pt x="454343" y="0"/>
                </a:moveTo>
                <a:lnTo>
                  <a:pt x="440691" y="4550"/>
                </a:lnTo>
                <a:lnTo>
                  <a:pt x="431448" y="9325"/>
                </a:lnTo>
                <a:lnTo>
                  <a:pt x="422260" y="16527"/>
                </a:lnTo>
                <a:lnTo>
                  <a:pt x="408651" y="29252"/>
                </a:lnTo>
                <a:lnTo>
                  <a:pt x="381570" y="55767"/>
                </a:lnTo>
                <a:lnTo>
                  <a:pt x="339644" y="97572"/>
                </a:lnTo>
                <a:lnTo>
                  <a:pt x="333109" y="105053"/>
                </a:lnTo>
                <a:lnTo>
                  <a:pt x="326848" y="112898"/>
                </a:lnTo>
                <a:lnTo>
                  <a:pt x="320769" y="120985"/>
                </a:lnTo>
                <a:lnTo>
                  <a:pt x="311953" y="130187"/>
                </a:lnTo>
                <a:lnTo>
                  <a:pt x="301314" y="140131"/>
                </a:lnTo>
                <a:lnTo>
                  <a:pt x="289459" y="150571"/>
                </a:lnTo>
                <a:lnTo>
                  <a:pt x="279650" y="160388"/>
                </a:lnTo>
                <a:lnTo>
                  <a:pt x="271206" y="169790"/>
                </a:lnTo>
                <a:lnTo>
                  <a:pt x="263672" y="178916"/>
                </a:lnTo>
                <a:lnTo>
                  <a:pt x="252934" y="190714"/>
                </a:lnTo>
                <a:lnTo>
                  <a:pt x="225763" y="219064"/>
                </a:lnTo>
                <a:lnTo>
                  <a:pt x="96158" y="349605"/>
                </a:lnTo>
                <a:lnTo>
                  <a:pt x="82203" y="362610"/>
                </a:lnTo>
                <a:lnTo>
                  <a:pt x="70994" y="372232"/>
                </a:lnTo>
                <a:lnTo>
                  <a:pt x="61618" y="379600"/>
                </a:lnTo>
                <a:lnTo>
                  <a:pt x="52509" y="387369"/>
                </a:lnTo>
                <a:lnTo>
                  <a:pt x="43578" y="395406"/>
                </a:lnTo>
                <a:lnTo>
                  <a:pt x="22437" y="415289"/>
                </a:lnTo>
                <a:lnTo>
                  <a:pt x="9446" y="427821"/>
                </a:lnTo>
                <a:lnTo>
                  <a:pt x="0" y="437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846"/>
          <p:cNvSpPr/>
          <p:nvPr/>
        </p:nvSpPr>
        <p:spPr>
          <a:xfrm>
            <a:off x="4614862" y="2571750"/>
            <a:ext cx="85726" cy="274321"/>
          </a:xfrm>
          <a:custGeom>
            <a:avLst/>
            <a:gdLst/>
            <a:ahLst/>
            <a:cxnLst/>
            <a:rect l="0" t="0" r="0" b="0"/>
            <a:pathLst>
              <a:path w="85726" h="274321">
                <a:moveTo>
                  <a:pt x="0" y="0"/>
                </a:moveTo>
                <a:lnTo>
                  <a:pt x="0" y="9101"/>
                </a:lnTo>
                <a:lnTo>
                  <a:pt x="1905" y="12735"/>
                </a:lnTo>
                <a:lnTo>
                  <a:pt x="5080" y="16110"/>
                </a:lnTo>
                <a:lnTo>
                  <a:pt x="9102" y="19312"/>
                </a:lnTo>
                <a:lnTo>
                  <a:pt x="11783" y="22399"/>
                </a:lnTo>
                <a:lnTo>
                  <a:pt x="13570" y="25410"/>
                </a:lnTo>
                <a:lnTo>
                  <a:pt x="14762" y="28370"/>
                </a:lnTo>
                <a:lnTo>
                  <a:pt x="16509" y="34153"/>
                </a:lnTo>
                <a:lnTo>
                  <a:pt x="20990" y="50739"/>
                </a:lnTo>
                <a:lnTo>
                  <a:pt x="46336" y="151147"/>
                </a:lnTo>
                <a:lnTo>
                  <a:pt x="51846" y="170297"/>
                </a:lnTo>
                <a:lnTo>
                  <a:pt x="56471" y="184016"/>
                </a:lnTo>
                <a:lnTo>
                  <a:pt x="60508" y="194115"/>
                </a:lnTo>
                <a:lnTo>
                  <a:pt x="64151" y="205610"/>
                </a:lnTo>
                <a:lnTo>
                  <a:pt x="67532" y="218036"/>
                </a:lnTo>
                <a:lnTo>
                  <a:pt x="70739" y="231082"/>
                </a:lnTo>
                <a:lnTo>
                  <a:pt x="72877" y="240732"/>
                </a:lnTo>
                <a:lnTo>
                  <a:pt x="74302" y="248118"/>
                </a:lnTo>
                <a:lnTo>
                  <a:pt x="85725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847"/>
          <p:cNvSpPr/>
          <p:nvPr/>
        </p:nvSpPr>
        <p:spPr>
          <a:xfrm>
            <a:off x="4717732" y="2573340"/>
            <a:ext cx="256629" cy="260186"/>
          </a:xfrm>
          <a:custGeom>
            <a:avLst/>
            <a:gdLst/>
            <a:ahLst/>
            <a:cxnLst/>
            <a:rect l="0" t="0" r="0" b="0"/>
            <a:pathLst>
              <a:path w="256629" h="260186">
                <a:moveTo>
                  <a:pt x="0" y="49845"/>
                </a:moveTo>
                <a:lnTo>
                  <a:pt x="4551" y="40743"/>
                </a:lnTo>
                <a:lnTo>
                  <a:pt x="7797" y="37109"/>
                </a:lnTo>
                <a:lnTo>
                  <a:pt x="11865" y="33734"/>
                </a:lnTo>
                <a:lnTo>
                  <a:pt x="16482" y="30532"/>
                </a:lnTo>
                <a:lnTo>
                  <a:pt x="21466" y="27445"/>
                </a:lnTo>
                <a:lnTo>
                  <a:pt x="26693" y="24434"/>
                </a:lnTo>
                <a:lnTo>
                  <a:pt x="32083" y="21474"/>
                </a:lnTo>
                <a:lnTo>
                  <a:pt x="37581" y="19501"/>
                </a:lnTo>
                <a:lnTo>
                  <a:pt x="43152" y="18186"/>
                </a:lnTo>
                <a:lnTo>
                  <a:pt x="48770" y="17309"/>
                </a:lnTo>
                <a:lnTo>
                  <a:pt x="54421" y="15771"/>
                </a:lnTo>
                <a:lnTo>
                  <a:pt x="60093" y="13794"/>
                </a:lnTo>
                <a:lnTo>
                  <a:pt x="65780" y="11523"/>
                </a:lnTo>
                <a:lnTo>
                  <a:pt x="77191" y="9057"/>
                </a:lnTo>
                <a:lnTo>
                  <a:pt x="92418" y="6460"/>
                </a:lnTo>
                <a:lnTo>
                  <a:pt x="110189" y="3777"/>
                </a:lnTo>
                <a:lnTo>
                  <a:pt x="123942" y="1988"/>
                </a:lnTo>
                <a:lnTo>
                  <a:pt x="135016" y="795"/>
                </a:lnTo>
                <a:lnTo>
                  <a:pt x="144303" y="0"/>
                </a:lnTo>
                <a:lnTo>
                  <a:pt x="152399" y="422"/>
                </a:lnTo>
                <a:lnTo>
                  <a:pt x="159702" y="1656"/>
                </a:lnTo>
                <a:lnTo>
                  <a:pt x="166476" y="3432"/>
                </a:lnTo>
                <a:lnTo>
                  <a:pt x="171944" y="4615"/>
                </a:lnTo>
                <a:lnTo>
                  <a:pt x="176542" y="5404"/>
                </a:lnTo>
                <a:lnTo>
                  <a:pt x="180559" y="5930"/>
                </a:lnTo>
                <a:lnTo>
                  <a:pt x="184190" y="7233"/>
                </a:lnTo>
                <a:lnTo>
                  <a:pt x="190765" y="11221"/>
                </a:lnTo>
                <a:lnTo>
                  <a:pt x="196862" y="16168"/>
                </a:lnTo>
                <a:lnTo>
                  <a:pt x="199821" y="18822"/>
                </a:lnTo>
                <a:lnTo>
                  <a:pt x="200842" y="22495"/>
                </a:lnTo>
                <a:lnTo>
                  <a:pt x="200570" y="26849"/>
                </a:lnTo>
                <a:lnTo>
                  <a:pt x="199436" y="31657"/>
                </a:lnTo>
                <a:lnTo>
                  <a:pt x="198176" y="39539"/>
                </a:lnTo>
                <a:lnTo>
                  <a:pt x="197840" y="42974"/>
                </a:lnTo>
                <a:lnTo>
                  <a:pt x="196663" y="47169"/>
                </a:lnTo>
                <a:lnTo>
                  <a:pt x="194927" y="51871"/>
                </a:lnTo>
                <a:lnTo>
                  <a:pt x="192816" y="56910"/>
                </a:lnTo>
                <a:lnTo>
                  <a:pt x="189504" y="61223"/>
                </a:lnTo>
                <a:lnTo>
                  <a:pt x="185391" y="65050"/>
                </a:lnTo>
                <a:lnTo>
                  <a:pt x="180744" y="68554"/>
                </a:lnTo>
                <a:lnTo>
                  <a:pt x="175741" y="72795"/>
                </a:lnTo>
                <a:lnTo>
                  <a:pt x="170501" y="77527"/>
                </a:lnTo>
                <a:lnTo>
                  <a:pt x="165102" y="82587"/>
                </a:lnTo>
                <a:lnTo>
                  <a:pt x="159598" y="86913"/>
                </a:lnTo>
                <a:lnTo>
                  <a:pt x="154024" y="90749"/>
                </a:lnTo>
                <a:lnTo>
                  <a:pt x="148403" y="94259"/>
                </a:lnTo>
                <a:lnTo>
                  <a:pt x="142750" y="98504"/>
                </a:lnTo>
                <a:lnTo>
                  <a:pt x="137077" y="103240"/>
                </a:lnTo>
                <a:lnTo>
                  <a:pt x="131389" y="108301"/>
                </a:lnTo>
                <a:lnTo>
                  <a:pt x="126645" y="111676"/>
                </a:lnTo>
                <a:lnTo>
                  <a:pt x="118834" y="115425"/>
                </a:lnTo>
                <a:lnTo>
                  <a:pt x="116370" y="117377"/>
                </a:lnTo>
                <a:lnTo>
                  <a:pt x="114728" y="119631"/>
                </a:lnTo>
                <a:lnTo>
                  <a:pt x="113633" y="122087"/>
                </a:lnTo>
                <a:lnTo>
                  <a:pt x="113855" y="122771"/>
                </a:lnTo>
                <a:lnTo>
                  <a:pt x="114956" y="122275"/>
                </a:lnTo>
                <a:lnTo>
                  <a:pt x="116642" y="120992"/>
                </a:lnTo>
                <a:lnTo>
                  <a:pt x="118719" y="120136"/>
                </a:lnTo>
                <a:lnTo>
                  <a:pt x="123567" y="119185"/>
                </a:lnTo>
                <a:lnTo>
                  <a:pt x="128896" y="116222"/>
                </a:lnTo>
                <a:lnTo>
                  <a:pt x="131651" y="114099"/>
                </a:lnTo>
                <a:lnTo>
                  <a:pt x="135392" y="112684"/>
                </a:lnTo>
                <a:lnTo>
                  <a:pt x="139791" y="111740"/>
                </a:lnTo>
                <a:lnTo>
                  <a:pt x="144630" y="111110"/>
                </a:lnTo>
                <a:lnTo>
                  <a:pt x="151665" y="110691"/>
                </a:lnTo>
                <a:lnTo>
                  <a:pt x="169641" y="110225"/>
                </a:lnTo>
                <a:lnTo>
                  <a:pt x="192081" y="109963"/>
                </a:lnTo>
                <a:lnTo>
                  <a:pt x="198539" y="110878"/>
                </a:lnTo>
                <a:lnTo>
                  <a:pt x="204750" y="112441"/>
                </a:lnTo>
                <a:lnTo>
                  <a:pt x="210795" y="114436"/>
                </a:lnTo>
                <a:lnTo>
                  <a:pt x="216730" y="116718"/>
                </a:lnTo>
                <a:lnTo>
                  <a:pt x="222592" y="119192"/>
                </a:lnTo>
                <a:lnTo>
                  <a:pt x="228404" y="121794"/>
                </a:lnTo>
                <a:lnTo>
                  <a:pt x="233232" y="124481"/>
                </a:lnTo>
                <a:lnTo>
                  <a:pt x="241136" y="130006"/>
                </a:lnTo>
                <a:lnTo>
                  <a:pt x="247824" y="135637"/>
                </a:lnTo>
                <a:lnTo>
                  <a:pt x="250941" y="138472"/>
                </a:lnTo>
                <a:lnTo>
                  <a:pt x="253019" y="141315"/>
                </a:lnTo>
                <a:lnTo>
                  <a:pt x="255328" y="147013"/>
                </a:lnTo>
                <a:lnTo>
                  <a:pt x="255944" y="150818"/>
                </a:lnTo>
                <a:lnTo>
                  <a:pt x="256354" y="155261"/>
                </a:lnTo>
                <a:lnTo>
                  <a:pt x="256628" y="160127"/>
                </a:lnTo>
                <a:lnTo>
                  <a:pt x="255857" y="165276"/>
                </a:lnTo>
                <a:lnTo>
                  <a:pt x="254392" y="170614"/>
                </a:lnTo>
                <a:lnTo>
                  <a:pt x="252462" y="176078"/>
                </a:lnTo>
                <a:lnTo>
                  <a:pt x="250223" y="180672"/>
                </a:lnTo>
                <a:lnTo>
                  <a:pt x="245195" y="188318"/>
                </a:lnTo>
                <a:lnTo>
                  <a:pt x="239664" y="193595"/>
                </a:lnTo>
                <a:lnTo>
                  <a:pt x="232166" y="199971"/>
                </a:lnTo>
                <a:lnTo>
                  <a:pt x="223357" y="207079"/>
                </a:lnTo>
                <a:lnTo>
                  <a:pt x="216533" y="212770"/>
                </a:lnTo>
                <a:lnTo>
                  <a:pt x="211030" y="217516"/>
                </a:lnTo>
                <a:lnTo>
                  <a:pt x="206409" y="221633"/>
                </a:lnTo>
                <a:lnTo>
                  <a:pt x="201423" y="225331"/>
                </a:lnTo>
                <a:lnTo>
                  <a:pt x="196195" y="228748"/>
                </a:lnTo>
                <a:lnTo>
                  <a:pt x="190804" y="231978"/>
                </a:lnTo>
                <a:lnTo>
                  <a:pt x="184353" y="235085"/>
                </a:lnTo>
                <a:lnTo>
                  <a:pt x="177194" y="238108"/>
                </a:lnTo>
                <a:lnTo>
                  <a:pt x="169565" y="241076"/>
                </a:lnTo>
                <a:lnTo>
                  <a:pt x="163526" y="244007"/>
                </a:lnTo>
                <a:lnTo>
                  <a:pt x="158547" y="246914"/>
                </a:lnTo>
                <a:lnTo>
                  <a:pt x="154276" y="249804"/>
                </a:lnTo>
                <a:lnTo>
                  <a:pt x="149523" y="251731"/>
                </a:lnTo>
                <a:lnTo>
                  <a:pt x="144449" y="253015"/>
                </a:lnTo>
                <a:lnTo>
                  <a:pt x="139162" y="253872"/>
                </a:lnTo>
                <a:lnTo>
                  <a:pt x="134684" y="255395"/>
                </a:lnTo>
                <a:lnTo>
                  <a:pt x="127170" y="259628"/>
                </a:lnTo>
                <a:lnTo>
                  <a:pt x="123832" y="260185"/>
                </a:lnTo>
                <a:lnTo>
                  <a:pt x="120655" y="259604"/>
                </a:lnTo>
                <a:lnTo>
                  <a:pt x="117584" y="258264"/>
                </a:lnTo>
                <a:lnTo>
                  <a:pt x="113632" y="257371"/>
                </a:lnTo>
                <a:lnTo>
                  <a:pt x="109092" y="256776"/>
                </a:lnTo>
                <a:lnTo>
                  <a:pt x="97220" y="255820"/>
                </a:lnTo>
                <a:lnTo>
                  <a:pt x="93056" y="253149"/>
                </a:lnTo>
                <a:lnTo>
                  <a:pt x="85725" y="2470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48"/>
          <p:cNvSpPr/>
          <p:nvPr/>
        </p:nvSpPr>
        <p:spPr>
          <a:xfrm>
            <a:off x="4983479" y="2589036"/>
            <a:ext cx="462917" cy="231190"/>
          </a:xfrm>
          <a:custGeom>
            <a:avLst/>
            <a:gdLst/>
            <a:ahLst/>
            <a:cxnLst/>
            <a:rect l="0" t="0" r="0" b="0"/>
            <a:pathLst>
              <a:path w="462917" h="231190">
                <a:moveTo>
                  <a:pt x="0" y="51294"/>
                </a:moveTo>
                <a:lnTo>
                  <a:pt x="9103" y="42192"/>
                </a:lnTo>
                <a:lnTo>
                  <a:pt x="12736" y="39511"/>
                </a:lnTo>
                <a:lnTo>
                  <a:pt x="25258" y="33832"/>
                </a:lnTo>
                <a:lnTo>
                  <a:pt x="42024" y="25753"/>
                </a:lnTo>
                <a:lnTo>
                  <a:pt x="50876" y="22837"/>
                </a:lnTo>
                <a:lnTo>
                  <a:pt x="59635" y="20892"/>
                </a:lnTo>
                <a:lnTo>
                  <a:pt x="68332" y="19596"/>
                </a:lnTo>
                <a:lnTo>
                  <a:pt x="76035" y="17779"/>
                </a:lnTo>
                <a:lnTo>
                  <a:pt x="89674" y="13221"/>
                </a:lnTo>
                <a:lnTo>
                  <a:pt x="98835" y="10672"/>
                </a:lnTo>
                <a:lnTo>
                  <a:pt x="109705" y="8020"/>
                </a:lnTo>
                <a:lnTo>
                  <a:pt x="121714" y="5300"/>
                </a:lnTo>
                <a:lnTo>
                  <a:pt x="131626" y="3486"/>
                </a:lnTo>
                <a:lnTo>
                  <a:pt x="140138" y="2277"/>
                </a:lnTo>
                <a:lnTo>
                  <a:pt x="147718" y="1471"/>
                </a:lnTo>
                <a:lnTo>
                  <a:pt x="161220" y="575"/>
                </a:lnTo>
                <a:lnTo>
                  <a:pt x="173571" y="177"/>
                </a:lnTo>
                <a:lnTo>
                  <a:pt x="185411" y="0"/>
                </a:lnTo>
                <a:lnTo>
                  <a:pt x="197023" y="2462"/>
                </a:lnTo>
                <a:lnTo>
                  <a:pt x="207581" y="6730"/>
                </a:lnTo>
                <a:lnTo>
                  <a:pt x="218880" y="13536"/>
                </a:lnTo>
                <a:lnTo>
                  <a:pt x="225233" y="15463"/>
                </a:lnTo>
                <a:lnTo>
                  <a:pt x="227308" y="17881"/>
                </a:lnTo>
                <a:lnTo>
                  <a:pt x="228691" y="21399"/>
                </a:lnTo>
                <a:lnTo>
                  <a:pt x="229614" y="25648"/>
                </a:lnTo>
                <a:lnTo>
                  <a:pt x="230228" y="29434"/>
                </a:lnTo>
                <a:lnTo>
                  <a:pt x="230911" y="36181"/>
                </a:lnTo>
                <a:lnTo>
                  <a:pt x="231215" y="42354"/>
                </a:lnTo>
                <a:lnTo>
                  <a:pt x="231350" y="49226"/>
                </a:lnTo>
                <a:lnTo>
                  <a:pt x="231410" y="58629"/>
                </a:lnTo>
                <a:lnTo>
                  <a:pt x="230473" y="63804"/>
                </a:lnTo>
                <a:lnTo>
                  <a:pt x="228897" y="69159"/>
                </a:lnTo>
                <a:lnTo>
                  <a:pt x="226893" y="74634"/>
                </a:lnTo>
                <a:lnTo>
                  <a:pt x="222700" y="83046"/>
                </a:lnTo>
                <a:lnTo>
                  <a:pt x="217047" y="93417"/>
                </a:lnTo>
                <a:lnTo>
                  <a:pt x="210421" y="105093"/>
                </a:lnTo>
                <a:lnTo>
                  <a:pt x="205050" y="113830"/>
                </a:lnTo>
                <a:lnTo>
                  <a:pt x="200518" y="120607"/>
                </a:lnTo>
                <a:lnTo>
                  <a:pt x="196544" y="126077"/>
                </a:lnTo>
                <a:lnTo>
                  <a:pt x="181849" y="147429"/>
                </a:lnTo>
                <a:lnTo>
                  <a:pt x="177430" y="153484"/>
                </a:lnTo>
                <a:lnTo>
                  <a:pt x="173532" y="158473"/>
                </a:lnTo>
                <a:lnTo>
                  <a:pt x="169981" y="162752"/>
                </a:lnTo>
                <a:lnTo>
                  <a:pt x="166661" y="167509"/>
                </a:lnTo>
                <a:lnTo>
                  <a:pt x="163495" y="172585"/>
                </a:lnTo>
                <a:lnTo>
                  <a:pt x="160432" y="177875"/>
                </a:lnTo>
                <a:lnTo>
                  <a:pt x="157437" y="182354"/>
                </a:lnTo>
                <a:lnTo>
                  <a:pt x="154488" y="186292"/>
                </a:lnTo>
                <a:lnTo>
                  <a:pt x="151570" y="189870"/>
                </a:lnTo>
                <a:lnTo>
                  <a:pt x="148327" y="196386"/>
                </a:lnTo>
                <a:lnTo>
                  <a:pt x="146886" y="203409"/>
                </a:lnTo>
                <a:lnTo>
                  <a:pt x="146502" y="207949"/>
                </a:lnTo>
                <a:lnTo>
                  <a:pt x="145885" y="219821"/>
                </a:lnTo>
                <a:lnTo>
                  <a:pt x="146787" y="221748"/>
                </a:lnTo>
                <a:lnTo>
                  <a:pt x="150329" y="226428"/>
                </a:lnTo>
                <a:lnTo>
                  <a:pt x="152607" y="228058"/>
                </a:lnTo>
                <a:lnTo>
                  <a:pt x="157678" y="229868"/>
                </a:lnTo>
                <a:lnTo>
                  <a:pt x="165888" y="230887"/>
                </a:lnTo>
                <a:lnTo>
                  <a:pt x="176599" y="231125"/>
                </a:lnTo>
                <a:lnTo>
                  <a:pt x="183455" y="231189"/>
                </a:lnTo>
                <a:lnTo>
                  <a:pt x="188978" y="230279"/>
                </a:lnTo>
                <a:lnTo>
                  <a:pt x="203208" y="225399"/>
                </a:lnTo>
                <a:lnTo>
                  <a:pt x="226580" y="222578"/>
                </a:lnTo>
                <a:lnTo>
                  <a:pt x="249928" y="218542"/>
                </a:lnTo>
                <a:lnTo>
                  <a:pt x="263773" y="215180"/>
                </a:lnTo>
                <a:lnTo>
                  <a:pt x="278719" y="211034"/>
                </a:lnTo>
                <a:lnTo>
                  <a:pt x="294398" y="206365"/>
                </a:lnTo>
                <a:lnTo>
                  <a:pt x="313423" y="202299"/>
                </a:lnTo>
                <a:lnTo>
                  <a:pt x="334679" y="198637"/>
                </a:lnTo>
                <a:lnTo>
                  <a:pt x="357422" y="195242"/>
                </a:lnTo>
                <a:lnTo>
                  <a:pt x="374489" y="192027"/>
                </a:lnTo>
                <a:lnTo>
                  <a:pt x="387772" y="188931"/>
                </a:lnTo>
                <a:lnTo>
                  <a:pt x="398532" y="185914"/>
                </a:lnTo>
                <a:lnTo>
                  <a:pt x="407611" y="183903"/>
                </a:lnTo>
                <a:lnTo>
                  <a:pt x="415568" y="182563"/>
                </a:lnTo>
                <a:lnTo>
                  <a:pt x="428537" y="181073"/>
                </a:lnTo>
                <a:lnTo>
                  <a:pt x="437476" y="180411"/>
                </a:lnTo>
                <a:lnTo>
                  <a:pt x="441194" y="179282"/>
                </a:lnTo>
                <a:lnTo>
                  <a:pt x="444624" y="177577"/>
                </a:lnTo>
                <a:lnTo>
                  <a:pt x="462916" y="1713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49"/>
          <p:cNvSpPr/>
          <p:nvPr/>
        </p:nvSpPr>
        <p:spPr>
          <a:xfrm>
            <a:off x="4143375" y="3334702"/>
            <a:ext cx="8573" cy="325756"/>
          </a:xfrm>
          <a:custGeom>
            <a:avLst/>
            <a:gdLst/>
            <a:ahLst/>
            <a:cxnLst/>
            <a:rect l="0" t="0" r="0" b="0"/>
            <a:pathLst>
              <a:path w="8573" h="325756">
                <a:moveTo>
                  <a:pt x="0" y="0"/>
                </a:moveTo>
                <a:lnTo>
                  <a:pt x="0" y="273879"/>
                </a:lnTo>
                <a:lnTo>
                  <a:pt x="952" y="280693"/>
                </a:lnTo>
                <a:lnTo>
                  <a:pt x="2540" y="286189"/>
                </a:lnTo>
                <a:lnTo>
                  <a:pt x="4550" y="290805"/>
                </a:lnTo>
                <a:lnTo>
                  <a:pt x="4938" y="294835"/>
                </a:lnTo>
                <a:lnTo>
                  <a:pt x="4244" y="298475"/>
                </a:lnTo>
                <a:lnTo>
                  <a:pt x="2830" y="301853"/>
                </a:lnTo>
                <a:lnTo>
                  <a:pt x="1886" y="305058"/>
                </a:lnTo>
                <a:lnTo>
                  <a:pt x="1257" y="308147"/>
                </a:lnTo>
                <a:lnTo>
                  <a:pt x="838" y="311159"/>
                </a:lnTo>
                <a:lnTo>
                  <a:pt x="1511" y="313167"/>
                </a:lnTo>
                <a:lnTo>
                  <a:pt x="2912" y="314505"/>
                </a:lnTo>
                <a:lnTo>
                  <a:pt x="4799" y="315398"/>
                </a:lnTo>
                <a:lnTo>
                  <a:pt x="6057" y="316945"/>
                </a:lnTo>
                <a:lnTo>
                  <a:pt x="6895" y="318930"/>
                </a:lnTo>
                <a:lnTo>
                  <a:pt x="8572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850"/>
          <p:cNvSpPr/>
          <p:nvPr/>
        </p:nvSpPr>
        <p:spPr>
          <a:xfrm>
            <a:off x="4273660" y="3378127"/>
            <a:ext cx="229608" cy="273713"/>
          </a:xfrm>
          <a:custGeom>
            <a:avLst/>
            <a:gdLst/>
            <a:ahLst/>
            <a:cxnLst/>
            <a:rect l="0" t="0" r="0" b="0"/>
            <a:pathLst>
              <a:path w="229608" h="273713">
                <a:moveTo>
                  <a:pt x="161180" y="25155"/>
                </a:moveTo>
                <a:lnTo>
                  <a:pt x="161180" y="16054"/>
                </a:lnTo>
                <a:lnTo>
                  <a:pt x="160227" y="12420"/>
                </a:lnTo>
                <a:lnTo>
                  <a:pt x="156629" y="5842"/>
                </a:lnTo>
                <a:lnTo>
                  <a:pt x="154336" y="3708"/>
                </a:lnTo>
                <a:lnTo>
                  <a:pt x="151855" y="2284"/>
                </a:lnTo>
                <a:lnTo>
                  <a:pt x="146557" y="703"/>
                </a:lnTo>
                <a:lnTo>
                  <a:pt x="141029" y="0"/>
                </a:lnTo>
                <a:lnTo>
                  <a:pt x="138221" y="765"/>
                </a:lnTo>
                <a:lnTo>
                  <a:pt x="132561" y="4155"/>
                </a:lnTo>
                <a:lnTo>
                  <a:pt x="124955" y="7345"/>
                </a:lnTo>
                <a:lnTo>
                  <a:pt x="114170" y="11377"/>
                </a:lnTo>
                <a:lnTo>
                  <a:pt x="101265" y="15969"/>
                </a:lnTo>
                <a:lnTo>
                  <a:pt x="90756" y="19984"/>
                </a:lnTo>
                <a:lnTo>
                  <a:pt x="81846" y="23613"/>
                </a:lnTo>
                <a:lnTo>
                  <a:pt x="74000" y="26984"/>
                </a:lnTo>
                <a:lnTo>
                  <a:pt x="66865" y="29232"/>
                </a:lnTo>
                <a:lnTo>
                  <a:pt x="60203" y="30731"/>
                </a:lnTo>
                <a:lnTo>
                  <a:pt x="53857" y="31729"/>
                </a:lnTo>
                <a:lnTo>
                  <a:pt x="48674" y="33348"/>
                </a:lnTo>
                <a:lnTo>
                  <a:pt x="44265" y="35380"/>
                </a:lnTo>
                <a:lnTo>
                  <a:pt x="40374" y="37686"/>
                </a:lnTo>
                <a:lnTo>
                  <a:pt x="33511" y="42790"/>
                </a:lnTo>
                <a:lnTo>
                  <a:pt x="27286" y="48233"/>
                </a:lnTo>
                <a:lnTo>
                  <a:pt x="21344" y="53827"/>
                </a:lnTo>
                <a:lnTo>
                  <a:pt x="12643" y="62331"/>
                </a:lnTo>
                <a:lnTo>
                  <a:pt x="9768" y="64227"/>
                </a:lnTo>
                <a:lnTo>
                  <a:pt x="4033" y="66333"/>
                </a:lnTo>
                <a:lnTo>
                  <a:pt x="2123" y="67847"/>
                </a:lnTo>
                <a:lnTo>
                  <a:pt x="849" y="69809"/>
                </a:lnTo>
                <a:lnTo>
                  <a:pt x="0" y="72069"/>
                </a:lnTo>
                <a:lnTo>
                  <a:pt x="386" y="74529"/>
                </a:lnTo>
                <a:lnTo>
                  <a:pt x="3356" y="79801"/>
                </a:lnTo>
                <a:lnTo>
                  <a:pt x="10383" y="88125"/>
                </a:lnTo>
                <a:lnTo>
                  <a:pt x="13976" y="90947"/>
                </a:lnTo>
                <a:lnTo>
                  <a:pt x="18276" y="93782"/>
                </a:lnTo>
                <a:lnTo>
                  <a:pt x="23048" y="96624"/>
                </a:lnTo>
                <a:lnTo>
                  <a:pt x="28135" y="98518"/>
                </a:lnTo>
                <a:lnTo>
                  <a:pt x="33430" y="99782"/>
                </a:lnTo>
                <a:lnTo>
                  <a:pt x="38866" y="100624"/>
                </a:lnTo>
                <a:lnTo>
                  <a:pt x="46299" y="101185"/>
                </a:lnTo>
                <a:lnTo>
                  <a:pt x="55066" y="101559"/>
                </a:lnTo>
                <a:lnTo>
                  <a:pt x="83066" y="102086"/>
                </a:lnTo>
                <a:lnTo>
                  <a:pt x="122678" y="102264"/>
                </a:lnTo>
                <a:lnTo>
                  <a:pt x="132654" y="103231"/>
                </a:lnTo>
                <a:lnTo>
                  <a:pt x="142163" y="104828"/>
                </a:lnTo>
                <a:lnTo>
                  <a:pt x="151359" y="106845"/>
                </a:lnTo>
                <a:lnTo>
                  <a:pt x="159395" y="109143"/>
                </a:lnTo>
                <a:lnTo>
                  <a:pt x="166658" y="111627"/>
                </a:lnTo>
                <a:lnTo>
                  <a:pt x="173404" y="114236"/>
                </a:lnTo>
                <a:lnTo>
                  <a:pt x="179807" y="115974"/>
                </a:lnTo>
                <a:lnTo>
                  <a:pt x="185980" y="117134"/>
                </a:lnTo>
                <a:lnTo>
                  <a:pt x="192001" y="117907"/>
                </a:lnTo>
                <a:lnTo>
                  <a:pt x="196967" y="120327"/>
                </a:lnTo>
                <a:lnTo>
                  <a:pt x="201231" y="123846"/>
                </a:lnTo>
                <a:lnTo>
                  <a:pt x="205025" y="128096"/>
                </a:lnTo>
                <a:lnTo>
                  <a:pt x="211782" y="135359"/>
                </a:lnTo>
                <a:lnTo>
                  <a:pt x="217959" y="142715"/>
                </a:lnTo>
                <a:lnTo>
                  <a:pt x="220940" y="147343"/>
                </a:lnTo>
                <a:lnTo>
                  <a:pt x="223880" y="152334"/>
                </a:lnTo>
                <a:lnTo>
                  <a:pt x="225840" y="157566"/>
                </a:lnTo>
                <a:lnTo>
                  <a:pt x="227147" y="162959"/>
                </a:lnTo>
                <a:lnTo>
                  <a:pt x="228017" y="168459"/>
                </a:lnTo>
                <a:lnTo>
                  <a:pt x="228598" y="173079"/>
                </a:lnTo>
                <a:lnTo>
                  <a:pt x="229243" y="180751"/>
                </a:lnTo>
                <a:lnTo>
                  <a:pt x="229415" y="185083"/>
                </a:lnTo>
                <a:lnTo>
                  <a:pt x="229607" y="194977"/>
                </a:lnTo>
                <a:lnTo>
                  <a:pt x="228705" y="200282"/>
                </a:lnTo>
                <a:lnTo>
                  <a:pt x="227152" y="205724"/>
                </a:lnTo>
                <a:lnTo>
                  <a:pt x="225163" y="211257"/>
                </a:lnTo>
                <a:lnTo>
                  <a:pt x="222885" y="215898"/>
                </a:lnTo>
                <a:lnTo>
                  <a:pt x="217814" y="223595"/>
                </a:lnTo>
                <a:lnTo>
                  <a:pt x="214176" y="227933"/>
                </a:lnTo>
                <a:lnTo>
                  <a:pt x="209846" y="232730"/>
                </a:lnTo>
                <a:lnTo>
                  <a:pt x="205054" y="237834"/>
                </a:lnTo>
                <a:lnTo>
                  <a:pt x="199954" y="242188"/>
                </a:lnTo>
                <a:lnTo>
                  <a:pt x="194649" y="246044"/>
                </a:lnTo>
                <a:lnTo>
                  <a:pt x="189207" y="249567"/>
                </a:lnTo>
                <a:lnTo>
                  <a:pt x="184627" y="252868"/>
                </a:lnTo>
                <a:lnTo>
                  <a:pt x="180621" y="256021"/>
                </a:lnTo>
                <a:lnTo>
                  <a:pt x="176998" y="259076"/>
                </a:lnTo>
                <a:lnTo>
                  <a:pt x="171726" y="262065"/>
                </a:lnTo>
                <a:lnTo>
                  <a:pt x="165353" y="265010"/>
                </a:lnTo>
                <a:lnTo>
                  <a:pt x="158247" y="267926"/>
                </a:lnTo>
                <a:lnTo>
                  <a:pt x="152557" y="269870"/>
                </a:lnTo>
                <a:lnTo>
                  <a:pt x="147811" y="271166"/>
                </a:lnTo>
                <a:lnTo>
                  <a:pt x="143695" y="272030"/>
                </a:lnTo>
                <a:lnTo>
                  <a:pt x="139045" y="272606"/>
                </a:lnTo>
                <a:lnTo>
                  <a:pt x="134041" y="272990"/>
                </a:lnTo>
                <a:lnTo>
                  <a:pt x="128800" y="273246"/>
                </a:lnTo>
                <a:lnTo>
                  <a:pt x="112816" y="273530"/>
                </a:lnTo>
                <a:lnTo>
                  <a:pt x="85163" y="273712"/>
                </a:lnTo>
                <a:lnTo>
                  <a:pt x="80974" y="272775"/>
                </a:lnTo>
                <a:lnTo>
                  <a:pt x="77229" y="271198"/>
                </a:lnTo>
                <a:lnTo>
                  <a:pt x="70528" y="267857"/>
                </a:lnTo>
                <a:lnTo>
                  <a:pt x="64375" y="266373"/>
                </a:lnTo>
                <a:lnTo>
                  <a:pt x="62354" y="265025"/>
                </a:lnTo>
                <a:lnTo>
                  <a:pt x="61006" y="263173"/>
                </a:lnTo>
                <a:lnTo>
                  <a:pt x="58555" y="256671"/>
                </a:lnTo>
                <a:lnTo>
                  <a:pt x="54291" y="244256"/>
                </a:lnTo>
                <a:lnTo>
                  <a:pt x="53725" y="237898"/>
                </a:lnTo>
                <a:lnTo>
                  <a:pt x="54301" y="231753"/>
                </a:lnTo>
                <a:lnTo>
                  <a:pt x="55637" y="225752"/>
                </a:lnTo>
                <a:lnTo>
                  <a:pt x="57480" y="219846"/>
                </a:lnTo>
                <a:lnTo>
                  <a:pt x="59662" y="214004"/>
                </a:lnTo>
                <a:lnTo>
                  <a:pt x="62069" y="208204"/>
                </a:lnTo>
                <a:lnTo>
                  <a:pt x="65578" y="202433"/>
                </a:lnTo>
                <a:lnTo>
                  <a:pt x="69823" y="196680"/>
                </a:lnTo>
                <a:lnTo>
                  <a:pt x="74558" y="190940"/>
                </a:lnTo>
                <a:lnTo>
                  <a:pt x="87438" y="174402"/>
                </a:lnTo>
                <a:lnTo>
                  <a:pt x="94874" y="164658"/>
                </a:lnTo>
                <a:lnTo>
                  <a:pt x="108215" y="146212"/>
                </a:lnTo>
                <a:lnTo>
                  <a:pt x="114440" y="137292"/>
                </a:lnTo>
                <a:lnTo>
                  <a:pt x="122400" y="128488"/>
                </a:lnTo>
                <a:lnTo>
                  <a:pt x="131516" y="119761"/>
                </a:lnTo>
                <a:lnTo>
                  <a:pt x="141404" y="111086"/>
                </a:lnTo>
                <a:lnTo>
                  <a:pt x="151806" y="100540"/>
                </a:lnTo>
                <a:lnTo>
                  <a:pt x="162551" y="88747"/>
                </a:lnTo>
                <a:lnTo>
                  <a:pt x="181791" y="66753"/>
                </a:lnTo>
                <a:lnTo>
                  <a:pt x="193518" y="53803"/>
                </a:lnTo>
                <a:lnTo>
                  <a:pt x="201905" y="44872"/>
                </a:lnTo>
                <a:lnTo>
                  <a:pt x="205475" y="41158"/>
                </a:lnTo>
                <a:lnTo>
                  <a:pt x="207855" y="37728"/>
                </a:lnTo>
                <a:lnTo>
                  <a:pt x="210499" y="31378"/>
                </a:lnTo>
                <a:lnTo>
                  <a:pt x="211674" y="25381"/>
                </a:lnTo>
                <a:lnTo>
                  <a:pt x="211988" y="22448"/>
                </a:lnTo>
                <a:lnTo>
                  <a:pt x="211244" y="20493"/>
                </a:lnTo>
                <a:lnTo>
                  <a:pt x="209796" y="19190"/>
                </a:lnTo>
                <a:lnTo>
                  <a:pt x="207878" y="18321"/>
                </a:lnTo>
                <a:lnTo>
                  <a:pt x="203207" y="17355"/>
                </a:lnTo>
                <a:lnTo>
                  <a:pt x="200628" y="17098"/>
                </a:lnTo>
                <a:lnTo>
                  <a:pt x="197956" y="17878"/>
                </a:lnTo>
                <a:lnTo>
                  <a:pt x="195222" y="19352"/>
                </a:lnTo>
                <a:lnTo>
                  <a:pt x="186897" y="251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851"/>
          <p:cNvSpPr/>
          <p:nvPr/>
        </p:nvSpPr>
        <p:spPr>
          <a:xfrm>
            <a:off x="4624775" y="3411889"/>
            <a:ext cx="50096" cy="59974"/>
          </a:xfrm>
          <a:custGeom>
            <a:avLst/>
            <a:gdLst/>
            <a:ahLst/>
            <a:cxnLst/>
            <a:rect l="0" t="0" r="0" b="0"/>
            <a:pathLst>
              <a:path w="50096" h="59974">
                <a:moveTo>
                  <a:pt x="50095" y="59973"/>
                </a:moveTo>
                <a:lnTo>
                  <a:pt x="42713" y="45211"/>
                </a:lnTo>
                <a:lnTo>
                  <a:pt x="42316" y="43464"/>
                </a:lnTo>
                <a:lnTo>
                  <a:pt x="42052" y="41347"/>
                </a:lnTo>
                <a:lnTo>
                  <a:pt x="41875" y="38984"/>
                </a:lnTo>
                <a:lnTo>
                  <a:pt x="41757" y="36455"/>
                </a:lnTo>
                <a:lnTo>
                  <a:pt x="41626" y="31105"/>
                </a:lnTo>
                <a:lnTo>
                  <a:pt x="42544" y="28345"/>
                </a:lnTo>
                <a:lnTo>
                  <a:pt x="44109" y="25553"/>
                </a:lnTo>
                <a:lnTo>
                  <a:pt x="46104" y="22739"/>
                </a:lnTo>
                <a:lnTo>
                  <a:pt x="47434" y="19910"/>
                </a:lnTo>
                <a:lnTo>
                  <a:pt x="48321" y="17072"/>
                </a:lnTo>
                <a:lnTo>
                  <a:pt x="49744" y="10224"/>
                </a:lnTo>
                <a:lnTo>
                  <a:pt x="48908" y="8709"/>
                </a:lnTo>
                <a:lnTo>
                  <a:pt x="47399" y="6747"/>
                </a:lnTo>
                <a:lnTo>
                  <a:pt x="45440" y="4487"/>
                </a:lnTo>
                <a:lnTo>
                  <a:pt x="43182" y="2980"/>
                </a:lnTo>
                <a:lnTo>
                  <a:pt x="40723" y="1975"/>
                </a:lnTo>
                <a:lnTo>
                  <a:pt x="38132" y="1305"/>
                </a:lnTo>
                <a:lnTo>
                  <a:pt x="35452" y="859"/>
                </a:lnTo>
                <a:lnTo>
                  <a:pt x="32713" y="561"/>
                </a:lnTo>
                <a:lnTo>
                  <a:pt x="29934" y="362"/>
                </a:lnTo>
                <a:lnTo>
                  <a:pt x="27129" y="230"/>
                </a:lnTo>
                <a:lnTo>
                  <a:pt x="21473" y="83"/>
                </a:lnTo>
                <a:lnTo>
                  <a:pt x="12933" y="0"/>
                </a:lnTo>
                <a:lnTo>
                  <a:pt x="11033" y="941"/>
                </a:lnTo>
                <a:lnTo>
                  <a:pt x="9766" y="2521"/>
                </a:lnTo>
                <a:lnTo>
                  <a:pt x="8922" y="4527"/>
                </a:lnTo>
                <a:lnTo>
                  <a:pt x="7406" y="5864"/>
                </a:lnTo>
                <a:lnTo>
                  <a:pt x="5443" y="6755"/>
                </a:lnTo>
                <a:lnTo>
                  <a:pt x="3182" y="7349"/>
                </a:lnTo>
                <a:lnTo>
                  <a:pt x="1674" y="8698"/>
                </a:lnTo>
                <a:lnTo>
                  <a:pt x="669" y="10550"/>
                </a:lnTo>
                <a:lnTo>
                  <a:pt x="0" y="12737"/>
                </a:lnTo>
                <a:lnTo>
                  <a:pt x="505" y="15147"/>
                </a:lnTo>
                <a:lnTo>
                  <a:pt x="1795" y="17707"/>
                </a:lnTo>
                <a:lnTo>
                  <a:pt x="7232" y="256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852"/>
          <p:cNvSpPr/>
          <p:nvPr/>
        </p:nvSpPr>
        <p:spPr>
          <a:xfrm>
            <a:off x="4632278" y="3523297"/>
            <a:ext cx="76744" cy="85215"/>
          </a:xfrm>
          <a:custGeom>
            <a:avLst/>
            <a:gdLst/>
            <a:ahLst/>
            <a:cxnLst/>
            <a:rect l="0" t="0" r="0" b="0"/>
            <a:pathLst>
              <a:path w="76744" h="85215">
                <a:moveTo>
                  <a:pt x="59737" y="0"/>
                </a:moveTo>
                <a:lnTo>
                  <a:pt x="55186" y="9102"/>
                </a:lnTo>
                <a:lnTo>
                  <a:pt x="53845" y="12736"/>
                </a:lnTo>
                <a:lnTo>
                  <a:pt x="52951" y="16110"/>
                </a:lnTo>
                <a:lnTo>
                  <a:pt x="52355" y="19313"/>
                </a:lnTo>
                <a:lnTo>
                  <a:pt x="52911" y="23353"/>
                </a:lnTo>
                <a:lnTo>
                  <a:pt x="54234" y="27951"/>
                </a:lnTo>
                <a:lnTo>
                  <a:pt x="58649" y="39917"/>
                </a:lnTo>
                <a:lnTo>
                  <a:pt x="59964" y="40899"/>
                </a:lnTo>
                <a:lnTo>
                  <a:pt x="61793" y="41554"/>
                </a:lnTo>
                <a:lnTo>
                  <a:pt x="63965" y="41990"/>
                </a:lnTo>
                <a:lnTo>
                  <a:pt x="66366" y="42281"/>
                </a:lnTo>
                <a:lnTo>
                  <a:pt x="68919" y="42475"/>
                </a:lnTo>
                <a:lnTo>
                  <a:pt x="75309" y="42786"/>
                </a:lnTo>
                <a:lnTo>
                  <a:pt x="75833" y="40907"/>
                </a:lnTo>
                <a:lnTo>
                  <a:pt x="76183" y="37749"/>
                </a:lnTo>
                <a:lnTo>
                  <a:pt x="76415" y="33738"/>
                </a:lnTo>
                <a:lnTo>
                  <a:pt x="76674" y="26742"/>
                </a:lnTo>
                <a:lnTo>
                  <a:pt x="76743" y="23543"/>
                </a:lnTo>
                <a:lnTo>
                  <a:pt x="75837" y="20458"/>
                </a:lnTo>
                <a:lnTo>
                  <a:pt x="74280" y="17449"/>
                </a:lnTo>
                <a:lnTo>
                  <a:pt x="72290" y="14490"/>
                </a:lnTo>
                <a:lnTo>
                  <a:pt x="70010" y="12518"/>
                </a:lnTo>
                <a:lnTo>
                  <a:pt x="67538" y="11203"/>
                </a:lnTo>
                <a:lnTo>
                  <a:pt x="64938" y="10326"/>
                </a:lnTo>
                <a:lnTo>
                  <a:pt x="62252" y="10694"/>
                </a:lnTo>
                <a:lnTo>
                  <a:pt x="59508" y="11892"/>
                </a:lnTo>
                <a:lnTo>
                  <a:pt x="56727" y="13643"/>
                </a:lnTo>
                <a:lnTo>
                  <a:pt x="39160" y="25209"/>
                </a:lnTo>
                <a:lnTo>
                  <a:pt x="33636" y="29189"/>
                </a:lnTo>
                <a:lnTo>
                  <a:pt x="29001" y="32794"/>
                </a:lnTo>
                <a:lnTo>
                  <a:pt x="24959" y="36150"/>
                </a:lnTo>
                <a:lnTo>
                  <a:pt x="20359" y="40293"/>
                </a:lnTo>
                <a:lnTo>
                  <a:pt x="10168" y="49975"/>
                </a:lnTo>
                <a:lnTo>
                  <a:pt x="6688" y="54272"/>
                </a:lnTo>
                <a:lnTo>
                  <a:pt x="4368" y="58089"/>
                </a:lnTo>
                <a:lnTo>
                  <a:pt x="2822" y="61586"/>
                </a:lnTo>
                <a:lnTo>
                  <a:pt x="1791" y="64870"/>
                </a:lnTo>
                <a:lnTo>
                  <a:pt x="1103" y="68012"/>
                </a:lnTo>
                <a:lnTo>
                  <a:pt x="646" y="71059"/>
                </a:lnTo>
                <a:lnTo>
                  <a:pt x="340" y="74043"/>
                </a:lnTo>
                <a:lnTo>
                  <a:pt x="136" y="76984"/>
                </a:lnTo>
                <a:lnTo>
                  <a:pt x="0" y="79898"/>
                </a:lnTo>
                <a:lnTo>
                  <a:pt x="863" y="81840"/>
                </a:lnTo>
                <a:lnTo>
                  <a:pt x="2389" y="83135"/>
                </a:lnTo>
                <a:lnTo>
                  <a:pt x="4361" y="83999"/>
                </a:lnTo>
                <a:lnTo>
                  <a:pt x="7579" y="84574"/>
                </a:lnTo>
                <a:lnTo>
                  <a:pt x="11630" y="84958"/>
                </a:lnTo>
                <a:lnTo>
                  <a:pt x="16236" y="85214"/>
                </a:lnTo>
                <a:lnTo>
                  <a:pt x="19306" y="84432"/>
                </a:lnTo>
                <a:lnTo>
                  <a:pt x="21353" y="82958"/>
                </a:lnTo>
                <a:lnTo>
                  <a:pt x="22717" y="81023"/>
                </a:lnTo>
                <a:lnTo>
                  <a:pt x="25532" y="77828"/>
                </a:lnTo>
                <a:lnTo>
                  <a:pt x="33739" y="69198"/>
                </a:lnTo>
                <a:lnTo>
                  <a:pt x="68309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853"/>
          <p:cNvSpPr/>
          <p:nvPr/>
        </p:nvSpPr>
        <p:spPr>
          <a:xfrm>
            <a:off x="4616760" y="3416748"/>
            <a:ext cx="55236" cy="54970"/>
          </a:xfrm>
          <a:custGeom>
            <a:avLst/>
            <a:gdLst/>
            <a:ahLst/>
            <a:cxnLst/>
            <a:rect l="0" t="0" r="0" b="0"/>
            <a:pathLst>
              <a:path w="55236" h="54970">
                <a:moveTo>
                  <a:pt x="23819" y="29397"/>
                </a:moveTo>
                <a:lnTo>
                  <a:pt x="14718" y="33947"/>
                </a:lnTo>
                <a:lnTo>
                  <a:pt x="11084" y="36241"/>
                </a:lnTo>
                <a:lnTo>
                  <a:pt x="7710" y="38722"/>
                </a:lnTo>
                <a:lnTo>
                  <a:pt x="4507" y="41328"/>
                </a:lnTo>
                <a:lnTo>
                  <a:pt x="2372" y="44019"/>
                </a:lnTo>
                <a:lnTo>
                  <a:pt x="949" y="46765"/>
                </a:lnTo>
                <a:lnTo>
                  <a:pt x="0" y="49548"/>
                </a:lnTo>
                <a:lnTo>
                  <a:pt x="320" y="51403"/>
                </a:lnTo>
                <a:lnTo>
                  <a:pt x="1486" y="52640"/>
                </a:lnTo>
                <a:lnTo>
                  <a:pt x="3215" y="53465"/>
                </a:lnTo>
                <a:lnTo>
                  <a:pt x="5321" y="54014"/>
                </a:lnTo>
                <a:lnTo>
                  <a:pt x="7677" y="54381"/>
                </a:lnTo>
                <a:lnTo>
                  <a:pt x="10200" y="54625"/>
                </a:lnTo>
                <a:lnTo>
                  <a:pt x="12835" y="54788"/>
                </a:lnTo>
                <a:lnTo>
                  <a:pt x="18303" y="54969"/>
                </a:lnTo>
                <a:lnTo>
                  <a:pt x="21094" y="54065"/>
                </a:lnTo>
                <a:lnTo>
                  <a:pt x="23907" y="52510"/>
                </a:lnTo>
                <a:lnTo>
                  <a:pt x="26736" y="50520"/>
                </a:lnTo>
                <a:lnTo>
                  <a:pt x="29573" y="46337"/>
                </a:lnTo>
                <a:lnTo>
                  <a:pt x="32418" y="40690"/>
                </a:lnTo>
                <a:lnTo>
                  <a:pt x="35267" y="34068"/>
                </a:lnTo>
                <a:lnTo>
                  <a:pt x="39071" y="28701"/>
                </a:lnTo>
                <a:lnTo>
                  <a:pt x="43512" y="24170"/>
                </a:lnTo>
                <a:lnTo>
                  <a:pt x="48378" y="20198"/>
                </a:lnTo>
                <a:lnTo>
                  <a:pt x="51622" y="16597"/>
                </a:lnTo>
                <a:lnTo>
                  <a:pt x="53785" y="13243"/>
                </a:lnTo>
                <a:lnTo>
                  <a:pt x="55226" y="10055"/>
                </a:lnTo>
                <a:lnTo>
                  <a:pt x="55235" y="6977"/>
                </a:lnTo>
                <a:lnTo>
                  <a:pt x="54288" y="3973"/>
                </a:lnTo>
                <a:lnTo>
                  <a:pt x="52704" y="1017"/>
                </a:lnTo>
                <a:lnTo>
                  <a:pt x="50696" y="0"/>
                </a:lnTo>
                <a:lnTo>
                  <a:pt x="48405" y="274"/>
                </a:lnTo>
                <a:lnTo>
                  <a:pt x="42434" y="3006"/>
                </a:lnTo>
                <a:lnTo>
                  <a:pt x="40992" y="4183"/>
                </a:lnTo>
                <a:lnTo>
                  <a:pt x="39078" y="5920"/>
                </a:lnTo>
                <a:lnTo>
                  <a:pt x="32392" y="122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854"/>
          <p:cNvSpPr/>
          <p:nvPr/>
        </p:nvSpPr>
        <p:spPr>
          <a:xfrm>
            <a:off x="2095250" y="2822128"/>
            <a:ext cx="778705" cy="391854"/>
          </a:xfrm>
          <a:custGeom>
            <a:avLst/>
            <a:gdLst/>
            <a:ahLst/>
            <a:cxnLst/>
            <a:rect l="0" t="0" r="0" b="0"/>
            <a:pathLst>
              <a:path w="778705" h="391854">
                <a:moveTo>
                  <a:pt x="650807" y="49659"/>
                </a:moveTo>
                <a:lnTo>
                  <a:pt x="626944" y="37727"/>
                </a:lnTo>
                <a:lnTo>
                  <a:pt x="605954" y="29508"/>
                </a:lnTo>
                <a:lnTo>
                  <a:pt x="587375" y="23876"/>
                </a:lnTo>
                <a:lnTo>
                  <a:pt x="563560" y="18197"/>
                </a:lnTo>
                <a:lnTo>
                  <a:pt x="547875" y="15349"/>
                </a:lnTo>
                <a:lnTo>
                  <a:pt x="530751" y="12499"/>
                </a:lnTo>
                <a:lnTo>
                  <a:pt x="506644" y="9331"/>
                </a:lnTo>
                <a:lnTo>
                  <a:pt x="488627" y="7923"/>
                </a:lnTo>
                <a:lnTo>
                  <a:pt x="471094" y="7297"/>
                </a:lnTo>
                <a:lnTo>
                  <a:pt x="448697" y="4479"/>
                </a:lnTo>
                <a:lnTo>
                  <a:pt x="436057" y="2394"/>
                </a:lnTo>
                <a:lnTo>
                  <a:pt x="411853" y="77"/>
                </a:lnTo>
                <a:lnTo>
                  <a:pt x="390300" y="0"/>
                </a:lnTo>
                <a:lnTo>
                  <a:pt x="374371" y="3141"/>
                </a:lnTo>
                <a:lnTo>
                  <a:pt x="357931" y="5312"/>
                </a:lnTo>
                <a:lnTo>
                  <a:pt x="309185" y="10264"/>
                </a:lnTo>
                <a:lnTo>
                  <a:pt x="289709" y="12918"/>
                </a:lnTo>
                <a:lnTo>
                  <a:pt x="274820" y="15640"/>
                </a:lnTo>
                <a:lnTo>
                  <a:pt x="252244" y="20252"/>
                </a:lnTo>
                <a:lnTo>
                  <a:pt x="232685" y="22302"/>
                </a:lnTo>
                <a:lnTo>
                  <a:pt x="210160" y="28006"/>
                </a:lnTo>
                <a:lnTo>
                  <a:pt x="136367" y="52548"/>
                </a:lnTo>
                <a:lnTo>
                  <a:pt x="121812" y="60786"/>
                </a:lnTo>
                <a:lnTo>
                  <a:pt x="108993" y="69844"/>
                </a:lnTo>
                <a:lnTo>
                  <a:pt x="91066" y="80299"/>
                </a:lnTo>
                <a:lnTo>
                  <a:pt x="70482" y="92365"/>
                </a:lnTo>
                <a:lnTo>
                  <a:pt x="60462" y="100072"/>
                </a:lnTo>
                <a:lnTo>
                  <a:pt x="43309" y="113022"/>
                </a:lnTo>
                <a:lnTo>
                  <a:pt x="35306" y="120476"/>
                </a:lnTo>
                <a:lnTo>
                  <a:pt x="28065" y="128303"/>
                </a:lnTo>
                <a:lnTo>
                  <a:pt x="21333" y="136379"/>
                </a:lnTo>
                <a:lnTo>
                  <a:pt x="11314" y="147891"/>
                </a:lnTo>
                <a:lnTo>
                  <a:pt x="7308" y="152294"/>
                </a:lnTo>
                <a:lnTo>
                  <a:pt x="4638" y="157135"/>
                </a:lnTo>
                <a:lnTo>
                  <a:pt x="1671" y="167594"/>
                </a:lnTo>
                <a:lnTo>
                  <a:pt x="0" y="179641"/>
                </a:lnTo>
                <a:lnTo>
                  <a:pt x="1671" y="185844"/>
                </a:lnTo>
                <a:lnTo>
                  <a:pt x="4690" y="193789"/>
                </a:lnTo>
                <a:lnTo>
                  <a:pt x="12171" y="210872"/>
                </a:lnTo>
                <a:lnTo>
                  <a:pt x="18671" y="224814"/>
                </a:lnTo>
                <a:lnTo>
                  <a:pt x="24735" y="234821"/>
                </a:lnTo>
                <a:lnTo>
                  <a:pt x="31558" y="244348"/>
                </a:lnTo>
                <a:lnTo>
                  <a:pt x="40940" y="258108"/>
                </a:lnTo>
                <a:lnTo>
                  <a:pt x="48966" y="267682"/>
                </a:lnTo>
                <a:lnTo>
                  <a:pt x="59080" y="278828"/>
                </a:lnTo>
                <a:lnTo>
                  <a:pt x="70585" y="291021"/>
                </a:lnTo>
                <a:lnTo>
                  <a:pt x="81112" y="301054"/>
                </a:lnTo>
                <a:lnTo>
                  <a:pt x="90988" y="309649"/>
                </a:lnTo>
                <a:lnTo>
                  <a:pt x="100429" y="317283"/>
                </a:lnTo>
                <a:lnTo>
                  <a:pt x="118540" y="328306"/>
                </a:lnTo>
                <a:lnTo>
                  <a:pt x="167343" y="352306"/>
                </a:lnTo>
                <a:lnTo>
                  <a:pt x="189423" y="361053"/>
                </a:lnTo>
                <a:lnTo>
                  <a:pt x="209512" y="369677"/>
                </a:lnTo>
                <a:lnTo>
                  <a:pt x="221631" y="372864"/>
                </a:lnTo>
                <a:lnTo>
                  <a:pt x="236225" y="375234"/>
                </a:lnTo>
                <a:lnTo>
                  <a:pt x="258586" y="379461"/>
                </a:lnTo>
                <a:lnTo>
                  <a:pt x="279319" y="384515"/>
                </a:lnTo>
                <a:lnTo>
                  <a:pt x="298059" y="388984"/>
                </a:lnTo>
                <a:lnTo>
                  <a:pt x="315913" y="390970"/>
                </a:lnTo>
                <a:lnTo>
                  <a:pt x="333373" y="391853"/>
                </a:lnTo>
                <a:lnTo>
                  <a:pt x="355420" y="391293"/>
                </a:lnTo>
                <a:lnTo>
                  <a:pt x="371967" y="389810"/>
                </a:lnTo>
                <a:lnTo>
                  <a:pt x="409721" y="385622"/>
                </a:lnTo>
                <a:lnTo>
                  <a:pt x="463698" y="378862"/>
                </a:lnTo>
                <a:lnTo>
                  <a:pt x="485415" y="376947"/>
                </a:lnTo>
                <a:lnTo>
                  <a:pt x="506497" y="373555"/>
                </a:lnTo>
                <a:lnTo>
                  <a:pt x="527614" y="369826"/>
                </a:lnTo>
                <a:lnTo>
                  <a:pt x="546525" y="368168"/>
                </a:lnTo>
                <a:lnTo>
                  <a:pt x="564454" y="364891"/>
                </a:lnTo>
                <a:lnTo>
                  <a:pt x="583853" y="359307"/>
                </a:lnTo>
                <a:lnTo>
                  <a:pt x="595693" y="355151"/>
                </a:lnTo>
                <a:lnTo>
                  <a:pt x="618692" y="346406"/>
                </a:lnTo>
                <a:lnTo>
                  <a:pt x="642350" y="336127"/>
                </a:lnTo>
                <a:lnTo>
                  <a:pt x="661424" y="327049"/>
                </a:lnTo>
                <a:lnTo>
                  <a:pt x="679141" y="317375"/>
                </a:lnTo>
                <a:lnTo>
                  <a:pt x="690705" y="308026"/>
                </a:lnTo>
                <a:lnTo>
                  <a:pt x="697408" y="301914"/>
                </a:lnTo>
                <a:lnTo>
                  <a:pt x="712476" y="287502"/>
                </a:lnTo>
                <a:lnTo>
                  <a:pt x="737024" y="263324"/>
                </a:lnTo>
                <a:lnTo>
                  <a:pt x="744480" y="254015"/>
                </a:lnTo>
                <a:lnTo>
                  <a:pt x="751356" y="243998"/>
                </a:lnTo>
                <a:lnTo>
                  <a:pt x="757844" y="233511"/>
                </a:lnTo>
                <a:lnTo>
                  <a:pt x="763123" y="223662"/>
                </a:lnTo>
                <a:lnTo>
                  <a:pt x="767594" y="214239"/>
                </a:lnTo>
                <a:lnTo>
                  <a:pt x="771528" y="205099"/>
                </a:lnTo>
                <a:lnTo>
                  <a:pt x="774150" y="198053"/>
                </a:lnTo>
                <a:lnTo>
                  <a:pt x="777064" y="187684"/>
                </a:lnTo>
                <a:lnTo>
                  <a:pt x="778358" y="177361"/>
                </a:lnTo>
                <a:lnTo>
                  <a:pt x="778704" y="171941"/>
                </a:lnTo>
                <a:lnTo>
                  <a:pt x="777029" y="164518"/>
                </a:lnTo>
                <a:lnTo>
                  <a:pt x="774008" y="155759"/>
                </a:lnTo>
                <a:lnTo>
                  <a:pt x="770088" y="146110"/>
                </a:lnTo>
                <a:lnTo>
                  <a:pt x="765570" y="137772"/>
                </a:lnTo>
                <a:lnTo>
                  <a:pt x="760653" y="130309"/>
                </a:lnTo>
                <a:lnTo>
                  <a:pt x="755470" y="123428"/>
                </a:lnTo>
                <a:lnTo>
                  <a:pt x="744631" y="113243"/>
                </a:lnTo>
                <a:lnTo>
                  <a:pt x="732512" y="105541"/>
                </a:lnTo>
                <a:lnTo>
                  <a:pt x="717600" y="98943"/>
                </a:lnTo>
                <a:lnTo>
                  <a:pt x="701448" y="95375"/>
                </a:lnTo>
                <a:lnTo>
                  <a:pt x="682839" y="92838"/>
                </a:lnTo>
                <a:lnTo>
                  <a:pt x="658693" y="88535"/>
                </a:lnTo>
                <a:lnTo>
                  <a:pt x="634627" y="85987"/>
                </a:lnTo>
                <a:lnTo>
                  <a:pt x="622875" y="85308"/>
                </a:lnTo>
                <a:lnTo>
                  <a:pt x="601706" y="85807"/>
                </a:lnTo>
                <a:lnTo>
                  <a:pt x="470784" y="925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855"/>
          <p:cNvSpPr/>
          <p:nvPr/>
        </p:nvSpPr>
        <p:spPr>
          <a:xfrm>
            <a:off x="2557462" y="291465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856"/>
          <p:cNvSpPr/>
          <p:nvPr/>
        </p:nvSpPr>
        <p:spPr>
          <a:xfrm>
            <a:off x="4932045" y="3360420"/>
            <a:ext cx="17146" cy="334328"/>
          </a:xfrm>
          <a:custGeom>
            <a:avLst/>
            <a:gdLst/>
            <a:ahLst/>
            <a:cxnLst/>
            <a:rect l="0" t="0" r="0" b="0"/>
            <a:pathLst>
              <a:path w="17146" h="334328">
                <a:moveTo>
                  <a:pt x="0" y="0"/>
                </a:moveTo>
                <a:lnTo>
                  <a:pt x="0" y="19312"/>
                </a:lnTo>
                <a:lnTo>
                  <a:pt x="1905" y="27162"/>
                </a:lnTo>
                <a:lnTo>
                  <a:pt x="5080" y="38110"/>
                </a:lnTo>
                <a:lnTo>
                  <a:pt x="9101" y="51124"/>
                </a:lnTo>
                <a:lnTo>
                  <a:pt x="11783" y="61705"/>
                </a:lnTo>
                <a:lnTo>
                  <a:pt x="13570" y="70664"/>
                </a:lnTo>
                <a:lnTo>
                  <a:pt x="14761" y="78542"/>
                </a:lnTo>
                <a:lnTo>
                  <a:pt x="15556" y="96176"/>
                </a:lnTo>
                <a:lnTo>
                  <a:pt x="16438" y="148790"/>
                </a:lnTo>
                <a:lnTo>
                  <a:pt x="15721" y="177298"/>
                </a:lnTo>
                <a:lnTo>
                  <a:pt x="14291" y="205828"/>
                </a:lnTo>
                <a:lnTo>
                  <a:pt x="9702" y="279100"/>
                </a:lnTo>
                <a:lnTo>
                  <a:pt x="9074" y="295812"/>
                </a:lnTo>
                <a:lnTo>
                  <a:pt x="8672" y="312961"/>
                </a:lnTo>
                <a:lnTo>
                  <a:pt x="7686" y="315320"/>
                </a:lnTo>
                <a:lnTo>
                  <a:pt x="6076" y="317846"/>
                </a:lnTo>
                <a:lnTo>
                  <a:pt x="1200" y="324193"/>
                </a:lnTo>
                <a:lnTo>
                  <a:pt x="800" y="325666"/>
                </a:lnTo>
                <a:lnTo>
                  <a:pt x="355" y="329843"/>
                </a:lnTo>
                <a:lnTo>
                  <a:pt x="14" y="334152"/>
                </a:lnTo>
                <a:lnTo>
                  <a:pt x="17145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857"/>
          <p:cNvSpPr/>
          <p:nvPr/>
        </p:nvSpPr>
        <p:spPr>
          <a:xfrm>
            <a:off x="5112067" y="3377565"/>
            <a:ext cx="51436" cy="342901"/>
          </a:xfrm>
          <a:custGeom>
            <a:avLst/>
            <a:gdLst/>
            <a:ahLst/>
            <a:cxnLst/>
            <a:rect l="0" t="0" r="0" b="0"/>
            <a:pathLst>
              <a:path w="51436" h="342901">
                <a:moveTo>
                  <a:pt x="0" y="0"/>
                </a:moveTo>
                <a:lnTo>
                  <a:pt x="0" y="4551"/>
                </a:lnTo>
                <a:lnTo>
                  <a:pt x="953" y="7796"/>
                </a:lnTo>
                <a:lnTo>
                  <a:pt x="2540" y="11865"/>
                </a:lnTo>
                <a:lnTo>
                  <a:pt x="4551" y="16482"/>
                </a:lnTo>
                <a:lnTo>
                  <a:pt x="5891" y="21465"/>
                </a:lnTo>
                <a:lnTo>
                  <a:pt x="7381" y="32082"/>
                </a:lnTo>
                <a:lnTo>
                  <a:pt x="8730" y="36628"/>
                </a:lnTo>
                <a:lnTo>
                  <a:pt x="10583" y="40611"/>
                </a:lnTo>
                <a:lnTo>
                  <a:pt x="12770" y="44219"/>
                </a:lnTo>
                <a:lnTo>
                  <a:pt x="14229" y="47577"/>
                </a:lnTo>
                <a:lnTo>
                  <a:pt x="15201" y="50768"/>
                </a:lnTo>
                <a:lnTo>
                  <a:pt x="16281" y="57805"/>
                </a:lnTo>
                <a:lnTo>
                  <a:pt x="16761" y="67284"/>
                </a:lnTo>
                <a:lnTo>
                  <a:pt x="17031" y="78779"/>
                </a:lnTo>
                <a:lnTo>
                  <a:pt x="18022" y="82999"/>
                </a:lnTo>
                <a:lnTo>
                  <a:pt x="19634" y="87718"/>
                </a:lnTo>
                <a:lnTo>
                  <a:pt x="21663" y="92768"/>
                </a:lnTo>
                <a:lnTo>
                  <a:pt x="23014" y="99945"/>
                </a:lnTo>
                <a:lnTo>
                  <a:pt x="23915" y="108540"/>
                </a:lnTo>
                <a:lnTo>
                  <a:pt x="24516" y="118080"/>
                </a:lnTo>
                <a:lnTo>
                  <a:pt x="25184" y="136300"/>
                </a:lnTo>
                <a:lnTo>
                  <a:pt x="25612" y="166729"/>
                </a:lnTo>
                <a:lnTo>
                  <a:pt x="28211" y="202054"/>
                </a:lnTo>
                <a:lnTo>
                  <a:pt x="31588" y="244106"/>
                </a:lnTo>
                <a:lnTo>
                  <a:pt x="33089" y="269146"/>
                </a:lnTo>
                <a:lnTo>
                  <a:pt x="33756" y="286626"/>
                </a:lnTo>
                <a:lnTo>
                  <a:pt x="33934" y="293953"/>
                </a:lnTo>
                <a:lnTo>
                  <a:pt x="35005" y="299791"/>
                </a:lnTo>
                <a:lnTo>
                  <a:pt x="36672" y="304636"/>
                </a:lnTo>
                <a:lnTo>
                  <a:pt x="38736" y="308818"/>
                </a:lnTo>
                <a:lnTo>
                  <a:pt x="40111" y="313511"/>
                </a:lnTo>
                <a:lnTo>
                  <a:pt x="41640" y="323805"/>
                </a:lnTo>
                <a:lnTo>
                  <a:pt x="42500" y="331210"/>
                </a:lnTo>
                <a:lnTo>
                  <a:pt x="43574" y="333201"/>
                </a:lnTo>
                <a:lnTo>
                  <a:pt x="45242" y="335482"/>
                </a:lnTo>
                <a:lnTo>
                  <a:pt x="51435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858"/>
          <p:cNvSpPr/>
          <p:nvPr/>
        </p:nvSpPr>
        <p:spPr>
          <a:xfrm>
            <a:off x="5249724" y="3394710"/>
            <a:ext cx="308114" cy="137010"/>
          </a:xfrm>
          <a:custGeom>
            <a:avLst/>
            <a:gdLst/>
            <a:ahLst/>
            <a:cxnLst/>
            <a:rect l="0" t="0" r="0" b="0"/>
            <a:pathLst>
              <a:path w="308114" h="137010">
                <a:moveTo>
                  <a:pt x="16648" y="0"/>
                </a:moveTo>
                <a:lnTo>
                  <a:pt x="16648" y="4551"/>
                </a:lnTo>
                <a:lnTo>
                  <a:pt x="18553" y="8748"/>
                </a:lnTo>
                <a:lnTo>
                  <a:pt x="21728" y="14405"/>
                </a:lnTo>
                <a:lnTo>
                  <a:pt x="25750" y="21033"/>
                </a:lnTo>
                <a:lnTo>
                  <a:pt x="28431" y="26404"/>
                </a:lnTo>
                <a:lnTo>
                  <a:pt x="30218" y="30938"/>
                </a:lnTo>
                <a:lnTo>
                  <a:pt x="31410" y="34912"/>
                </a:lnTo>
                <a:lnTo>
                  <a:pt x="31252" y="38515"/>
                </a:lnTo>
                <a:lnTo>
                  <a:pt x="30194" y="41869"/>
                </a:lnTo>
                <a:lnTo>
                  <a:pt x="28536" y="45057"/>
                </a:lnTo>
                <a:lnTo>
                  <a:pt x="26478" y="50041"/>
                </a:lnTo>
                <a:lnTo>
                  <a:pt x="24154" y="56220"/>
                </a:lnTo>
                <a:lnTo>
                  <a:pt x="16332" y="78570"/>
                </a:lnTo>
                <a:lnTo>
                  <a:pt x="13580" y="86670"/>
                </a:lnTo>
                <a:lnTo>
                  <a:pt x="10793" y="93022"/>
                </a:lnTo>
                <a:lnTo>
                  <a:pt x="7982" y="98210"/>
                </a:lnTo>
                <a:lnTo>
                  <a:pt x="5156" y="102621"/>
                </a:lnTo>
                <a:lnTo>
                  <a:pt x="3271" y="106513"/>
                </a:lnTo>
                <a:lnTo>
                  <a:pt x="2015" y="110062"/>
                </a:lnTo>
                <a:lnTo>
                  <a:pt x="1178" y="113379"/>
                </a:lnTo>
                <a:lnTo>
                  <a:pt x="619" y="116543"/>
                </a:lnTo>
                <a:lnTo>
                  <a:pt x="248" y="119606"/>
                </a:lnTo>
                <a:lnTo>
                  <a:pt x="0" y="122599"/>
                </a:lnTo>
                <a:lnTo>
                  <a:pt x="786" y="125548"/>
                </a:lnTo>
                <a:lnTo>
                  <a:pt x="2263" y="128466"/>
                </a:lnTo>
                <a:lnTo>
                  <a:pt x="6928" y="135442"/>
                </a:lnTo>
                <a:lnTo>
                  <a:pt x="8263" y="136015"/>
                </a:lnTo>
                <a:lnTo>
                  <a:pt x="14693" y="136820"/>
                </a:lnTo>
                <a:lnTo>
                  <a:pt x="19907" y="137009"/>
                </a:lnTo>
                <a:lnTo>
                  <a:pt x="22630" y="136107"/>
                </a:lnTo>
                <a:lnTo>
                  <a:pt x="28197" y="132564"/>
                </a:lnTo>
                <a:lnTo>
                  <a:pt x="33872" y="130286"/>
                </a:lnTo>
                <a:lnTo>
                  <a:pt x="41466" y="127815"/>
                </a:lnTo>
                <a:lnTo>
                  <a:pt x="50338" y="125215"/>
                </a:lnTo>
                <a:lnTo>
                  <a:pt x="61016" y="121576"/>
                </a:lnTo>
                <a:lnTo>
                  <a:pt x="85580" y="112454"/>
                </a:lnTo>
                <a:lnTo>
                  <a:pt x="96892" y="109259"/>
                </a:lnTo>
                <a:lnTo>
                  <a:pt x="107292" y="107129"/>
                </a:lnTo>
                <a:lnTo>
                  <a:pt x="117082" y="105709"/>
                </a:lnTo>
                <a:lnTo>
                  <a:pt x="125514" y="103810"/>
                </a:lnTo>
                <a:lnTo>
                  <a:pt x="133041" y="101592"/>
                </a:lnTo>
                <a:lnTo>
                  <a:pt x="139963" y="99160"/>
                </a:lnTo>
                <a:lnTo>
                  <a:pt x="149341" y="96587"/>
                </a:lnTo>
                <a:lnTo>
                  <a:pt x="160355" y="93918"/>
                </a:lnTo>
                <a:lnTo>
                  <a:pt x="172460" y="91187"/>
                </a:lnTo>
                <a:lnTo>
                  <a:pt x="182435" y="89366"/>
                </a:lnTo>
                <a:lnTo>
                  <a:pt x="190990" y="88152"/>
                </a:lnTo>
                <a:lnTo>
                  <a:pt x="198599" y="87343"/>
                </a:lnTo>
                <a:lnTo>
                  <a:pt x="207481" y="86804"/>
                </a:lnTo>
                <a:lnTo>
                  <a:pt x="227510" y="86204"/>
                </a:lnTo>
                <a:lnTo>
                  <a:pt x="277542" y="85767"/>
                </a:lnTo>
                <a:lnTo>
                  <a:pt x="308113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859"/>
          <p:cNvSpPr/>
          <p:nvPr/>
        </p:nvSpPr>
        <p:spPr>
          <a:xfrm>
            <a:off x="5421869" y="3343275"/>
            <a:ext cx="67274" cy="411480"/>
          </a:xfrm>
          <a:custGeom>
            <a:avLst/>
            <a:gdLst/>
            <a:ahLst/>
            <a:cxnLst/>
            <a:rect l="0" t="0" r="0" b="0"/>
            <a:pathLst>
              <a:path w="67274" h="411480">
                <a:moveTo>
                  <a:pt x="7381" y="0"/>
                </a:moveTo>
                <a:lnTo>
                  <a:pt x="2830" y="4550"/>
                </a:lnTo>
                <a:lnTo>
                  <a:pt x="1489" y="6844"/>
                </a:lnTo>
                <a:lnTo>
                  <a:pt x="0" y="11931"/>
                </a:lnTo>
                <a:lnTo>
                  <a:pt x="1878" y="19908"/>
                </a:lnTo>
                <a:lnTo>
                  <a:pt x="3712" y="24702"/>
                </a:lnTo>
                <a:lnTo>
                  <a:pt x="7792" y="33613"/>
                </a:lnTo>
                <a:lnTo>
                  <a:pt x="19946" y="58754"/>
                </a:lnTo>
                <a:lnTo>
                  <a:pt x="24330" y="69649"/>
                </a:lnTo>
                <a:lnTo>
                  <a:pt x="27253" y="78818"/>
                </a:lnTo>
                <a:lnTo>
                  <a:pt x="29201" y="86835"/>
                </a:lnTo>
                <a:lnTo>
                  <a:pt x="31452" y="97895"/>
                </a:lnTo>
                <a:lnTo>
                  <a:pt x="36494" y="125424"/>
                </a:lnTo>
                <a:lnTo>
                  <a:pt x="39172" y="136955"/>
                </a:lnTo>
                <a:lnTo>
                  <a:pt x="41910" y="146549"/>
                </a:lnTo>
                <a:lnTo>
                  <a:pt x="44688" y="154849"/>
                </a:lnTo>
                <a:lnTo>
                  <a:pt x="46540" y="163240"/>
                </a:lnTo>
                <a:lnTo>
                  <a:pt x="47774" y="171692"/>
                </a:lnTo>
                <a:lnTo>
                  <a:pt x="48597" y="180183"/>
                </a:lnTo>
                <a:lnTo>
                  <a:pt x="50098" y="188702"/>
                </a:lnTo>
                <a:lnTo>
                  <a:pt x="52051" y="197239"/>
                </a:lnTo>
                <a:lnTo>
                  <a:pt x="54306" y="205787"/>
                </a:lnTo>
                <a:lnTo>
                  <a:pt x="55809" y="214344"/>
                </a:lnTo>
                <a:lnTo>
                  <a:pt x="56812" y="222906"/>
                </a:lnTo>
                <a:lnTo>
                  <a:pt x="57480" y="231471"/>
                </a:lnTo>
                <a:lnTo>
                  <a:pt x="62971" y="284484"/>
                </a:lnTo>
                <a:lnTo>
                  <a:pt x="64443" y="305861"/>
                </a:lnTo>
                <a:lnTo>
                  <a:pt x="65425" y="327732"/>
                </a:lnTo>
                <a:lnTo>
                  <a:pt x="67273" y="405198"/>
                </a:lnTo>
                <a:lnTo>
                  <a:pt x="66359" y="407292"/>
                </a:lnTo>
                <a:lnTo>
                  <a:pt x="64797" y="408688"/>
                </a:lnTo>
                <a:lnTo>
                  <a:pt x="58815" y="4114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860"/>
          <p:cNvSpPr/>
          <p:nvPr/>
        </p:nvSpPr>
        <p:spPr>
          <a:xfrm>
            <a:off x="2201628" y="3698625"/>
            <a:ext cx="637807" cy="364581"/>
          </a:xfrm>
          <a:custGeom>
            <a:avLst/>
            <a:gdLst/>
            <a:ahLst/>
            <a:cxnLst/>
            <a:rect l="0" t="0" r="0" b="0"/>
            <a:pathLst>
              <a:path w="637807" h="364581">
                <a:moveTo>
                  <a:pt x="570147" y="81847"/>
                </a:moveTo>
                <a:lnTo>
                  <a:pt x="556494" y="77296"/>
                </a:lnTo>
                <a:lnTo>
                  <a:pt x="542171" y="69982"/>
                </a:lnTo>
                <a:lnTo>
                  <a:pt x="527233" y="61334"/>
                </a:lnTo>
                <a:lnTo>
                  <a:pt x="514244" y="54315"/>
                </a:lnTo>
                <a:lnTo>
                  <a:pt x="494501" y="45480"/>
                </a:lnTo>
                <a:lnTo>
                  <a:pt x="472709" y="36157"/>
                </a:lnTo>
                <a:lnTo>
                  <a:pt x="456673" y="28838"/>
                </a:lnTo>
                <a:lnTo>
                  <a:pt x="440656" y="22410"/>
                </a:lnTo>
                <a:lnTo>
                  <a:pt x="424013" y="17331"/>
                </a:lnTo>
                <a:lnTo>
                  <a:pt x="407091" y="15073"/>
                </a:lnTo>
                <a:lnTo>
                  <a:pt x="392585" y="14070"/>
                </a:lnTo>
                <a:lnTo>
                  <a:pt x="378835" y="12671"/>
                </a:lnTo>
                <a:lnTo>
                  <a:pt x="363199" y="8875"/>
                </a:lnTo>
                <a:lnTo>
                  <a:pt x="346725" y="6553"/>
                </a:lnTo>
                <a:lnTo>
                  <a:pt x="338331" y="5933"/>
                </a:lnTo>
                <a:lnTo>
                  <a:pt x="311225" y="2705"/>
                </a:lnTo>
                <a:lnTo>
                  <a:pt x="294662" y="511"/>
                </a:lnTo>
                <a:lnTo>
                  <a:pt x="280763" y="0"/>
                </a:lnTo>
                <a:lnTo>
                  <a:pt x="268639" y="613"/>
                </a:lnTo>
                <a:lnTo>
                  <a:pt x="227763" y="6025"/>
                </a:lnTo>
                <a:lnTo>
                  <a:pt x="210446" y="8439"/>
                </a:lnTo>
                <a:lnTo>
                  <a:pt x="196044" y="10049"/>
                </a:lnTo>
                <a:lnTo>
                  <a:pt x="183585" y="11121"/>
                </a:lnTo>
                <a:lnTo>
                  <a:pt x="172421" y="11836"/>
                </a:lnTo>
                <a:lnTo>
                  <a:pt x="162121" y="13266"/>
                </a:lnTo>
                <a:lnTo>
                  <a:pt x="143057" y="17394"/>
                </a:lnTo>
                <a:lnTo>
                  <a:pt x="125059" y="22404"/>
                </a:lnTo>
                <a:lnTo>
                  <a:pt x="108487" y="27805"/>
                </a:lnTo>
                <a:lnTo>
                  <a:pt x="94772" y="33381"/>
                </a:lnTo>
                <a:lnTo>
                  <a:pt x="82326" y="41574"/>
                </a:lnTo>
                <a:lnTo>
                  <a:pt x="71398" y="50613"/>
                </a:lnTo>
                <a:lnTo>
                  <a:pt x="63365" y="57805"/>
                </a:lnTo>
                <a:lnTo>
                  <a:pt x="54081" y="66717"/>
                </a:lnTo>
                <a:lnTo>
                  <a:pt x="44556" y="77028"/>
                </a:lnTo>
                <a:lnTo>
                  <a:pt x="37148" y="87960"/>
                </a:lnTo>
                <a:lnTo>
                  <a:pt x="30681" y="99169"/>
                </a:lnTo>
                <a:lnTo>
                  <a:pt x="27623" y="104825"/>
                </a:lnTo>
                <a:lnTo>
                  <a:pt x="14217" y="130989"/>
                </a:lnTo>
                <a:lnTo>
                  <a:pt x="10932" y="144136"/>
                </a:lnTo>
                <a:lnTo>
                  <a:pt x="8742" y="159568"/>
                </a:lnTo>
                <a:lnTo>
                  <a:pt x="7282" y="176523"/>
                </a:lnTo>
                <a:lnTo>
                  <a:pt x="5356" y="190685"/>
                </a:lnTo>
                <a:lnTo>
                  <a:pt x="3119" y="202983"/>
                </a:lnTo>
                <a:lnTo>
                  <a:pt x="676" y="214039"/>
                </a:lnTo>
                <a:lnTo>
                  <a:pt x="0" y="223315"/>
                </a:lnTo>
                <a:lnTo>
                  <a:pt x="501" y="231404"/>
                </a:lnTo>
                <a:lnTo>
                  <a:pt x="1788" y="238702"/>
                </a:lnTo>
                <a:lnTo>
                  <a:pt x="3598" y="245472"/>
                </a:lnTo>
                <a:lnTo>
                  <a:pt x="5758" y="251890"/>
                </a:lnTo>
                <a:lnTo>
                  <a:pt x="8150" y="258074"/>
                </a:lnTo>
                <a:lnTo>
                  <a:pt x="11649" y="266007"/>
                </a:lnTo>
                <a:lnTo>
                  <a:pt x="20618" y="284981"/>
                </a:lnTo>
                <a:lnTo>
                  <a:pt x="31826" y="307981"/>
                </a:lnTo>
                <a:lnTo>
                  <a:pt x="40698" y="318241"/>
                </a:lnTo>
                <a:lnTo>
                  <a:pt x="52896" y="326929"/>
                </a:lnTo>
                <a:lnTo>
                  <a:pt x="71017" y="337140"/>
                </a:lnTo>
                <a:lnTo>
                  <a:pt x="89231" y="345488"/>
                </a:lnTo>
                <a:lnTo>
                  <a:pt x="105899" y="352373"/>
                </a:lnTo>
                <a:lnTo>
                  <a:pt x="119657" y="358608"/>
                </a:lnTo>
                <a:lnTo>
                  <a:pt x="137201" y="362015"/>
                </a:lnTo>
                <a:lnTo>
                  <a:pt x="156747" y="363528"/>
                </a:lnTo>
                <a:lnTo>
                  <a:pt x="174958" y="364201"/>
                </a:lnTo>
                <a:lnTo>
                  <a:pt x="219480" y="364580"/>
                </a:lnTo>
                <a:lnTo>
                  <a:pt x="244929" y="363681"/>
                </a:lnTo>
                <a:lnTo>
                  <a:pt x="360491" y="357933"/>
                </a:lnTo>
                <a:lnTo>
                  <a:pt x="378941" y="357345"/>
                </a:lnTo>
                <a:lnTo>
                  <a:pt x="397909" y="355047"/>
                </a:lnTo>
                <a:lnTo>
                  <a:pt x="417222" y="351611"/>
                </a:lnTo>
                <a:lnTo>
                  <a:pt x="436764" y="347415"/>
                </a:lnTo>
                <a:lnTo>
                  <a:pt x="451697" y="343664"/>
                </a:lnTo>
                <a:lnTo>
                  <a:pt x="463558" y="340212"/>
                </a:lnTo>
                <a:lnTo>
                  <a:pt x="514484" y="323276"/>
                </a:lnTo>
                <a:lnTo>
                  <a:pt x="526371" y="318047"/>
                </a:lnTo>
                <a:lnTo>
                  <a:pt x="544658" y="307158"/>
                </a:lnTo>
                <a:lnTo>
                  <a:pt x="554107" y="299682"/>
                </a:lnTo>
                <a:lnTo>
                  <a:pt x="564216" y="290888"/>
                </a:lnTo>
                <a:lnTo>
                  <a:pt x="574765" y="281215"/>
                </a:lnTo>
                <a:lnTo>
                  <a:pt x="583703" y="271909"/>
                </a:lnTo>
                <a:lnTo>
                  <a:pt x="591567" y="262848"/>
                </a:lnTo>
                <a:lnTo>
                  <a:pt x="598714" y="253949"/>
                </a:lnTo>
                <a:lnTo>
                  <a:pt x="604432" y="245159"/>
                </a:lnTo>
                <a:lnTo>
                  <a:pt x="609196" y="236442"/>
                </a:lnTo>
                <a:lnTo>
                  <a:pt x="613324" y="227773"/>
                </a:lnTo>
                <a:lnTo>
                  <a:pt x="617982" y="216279"/>
                </a:lnTo>
                <a:lnTo>
                  <a:pt x="622992" y="202900"/>
                </a:lnTo>
                <a:lnTo>
                  <a:pt x="628237" y="188267"/>
                </a:lnTo>
                <a:lnTo>
                  <a:pt x="631733" y="175654"/>
                </a:lnTo>
                <a:lnTo>
                  <a:pt x="634064" y="164388"/>
                </a:lnTo>
                <a:lnTo>
                  <a:pt x="635618" y="154019"/>
                </a:lnTo>
                <a:lnTo>
                  <a:pt x="636654" y="145202"/>
                </a:lnTo>
                <a:lnTo>
                  <a:pt x="637345" y="137418"/>
                </a:lnTo>
                <a:lnTo>
                  <a:pt x="637806" y="130325"/>
                </a:lnTo>
                <a:lnTo>
                  <a:pt x="637160" y="122738"/>
                </a:lnTo>
                <a:lnTo>
                  <a:pt x="635777" y="114823"/>
                </a:lnTo>
                <a:lnTo>
                  <a:pt x="633903" y="106688"/>
                </a:lnTo>
                <a:lnTo>
                  <a:pt x="630748" y="99361"/>
                </a:lnTo>
                <a:lnTo>
                  <a:pt x="626740" y="92570"/>
                </a:lnTo>
                <a:lnTo>
                  <a:pt x="622163" y="86138"/>
                </a:lnTo>
                <a:lnTo>
                  <a:pt x="614349" y="78040"/>
                </a:lnTo>
                <a:lnTo>
                  <a:pt x="604378" y="68832"/>
                </a:lnTo>
                <a:lnTo>
                  <a:pt x="592967" y="58883"/>
                </a:lnTo>
                <a:lnTo>
                  <a:pt x="582503" y="51298"/>
                </a:lnTo>
                <a:lnTo>
                  <a:pt x="563256" y="40330"/>
                </a:lnTo>
                <a:lnTo>
                  <a:pt x="553170" y="36071"/>
                </a:lnTo>
                <a:lnTo>
                  <a:pt x="542636" y="32280"/>
                </a:lnTo>
                <a:lnTo>
                  <a:pt x="531804" y="28800"/>
                </a:lnTo>
                <a:lnTo>
                  <a:pt x="519820" y="26480"/>
                </a:lnTo>
                <a:lnTo>
                  <a:pt x="507068" y="24933"/>
                </a:lnTo>
                <a:lnTo>
                  <a:pt x="493804" y="23902"/>
                </a:lnTo>
                <a:lnTo>
                  <a:pt x="480199" y="24167"/>
                </a:lnTo>
                <a:lnTo>
                  <a:pt x="466367" y="25296"/>
                </a:lnTo>
                <a:lnTo>
                  <a:pt x="452382" y="27001"/>
                </a:lnTo>
                <a:lnTo>
                  <a:pt x="421604" y="31436"/>
                </a:lnTo>
                <a:lnTo>
                  <a:pt x="372979" y="389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861"/>
          <p:cNvSpPr/>
          <p:nvPr/>
        </p:nvSpPr>
        <p:spPr>
          <a:xfrm>
            <a:off x="5540692" y="4227572"/>
            <a:ext cx="318342" cy="340552"/>
          </a:xfrm>
          <a:custGeom>
            <a:avLst/>
            <a:gdLst/>
            <a:ahLst/>
            <a:cxnLst/>
            <a:rect l="0" t="0" r="0" b="0"/>
            <a:pathLst>
              <a:path w="318342" h="340552">
                <a:moveTo>
                  <a:pt x="318341" y="19273"/>
                </a:moveTo>
                <a:lnTo>
                  <a:pt x="311432" y="17602"/>
                </a:lnTo>
                <a:lnTo>
                  <a:pt x="303197" y="16610"/>
                </a:lnTo>
                <a:lnTo>
                  <a:pt x="293187" y="16168"/>
                </a:lnTo>
                <a:lnTo>
                  <a:pt x="286898" y="17003"/>
                </a:lnTo>
                <a:lnTo>
                  <a:pt x="279848" y="18512"/>
                </a:lnTo>
                <a:lnTo>
                  <a:pt x="272290" y="20471"/>
                </a:lnTo>
                <a:lnTo>
                  <a:pt x="266300" y="21776"/>
                </a:lnTo>
                <a:lnTo>
                  <a:pt x="257103" y="23227"/>
                </a:lnTo>
                <a:lnTo>
                  <a:pt x="247301" y="26412"/>
                </a:lnTo>
                <a:lnTo>
                  <a:pt x="237546" y="30050"/>
                </a:lnTo>
                <a:lnTo>
                  <a:pt x="230036" y="31667"/>
                </a:lnTo>
                <a:lnTo>
                  <a:pt x="223842" y="32098"/>
                </a:lnTo>
                <a:lnTo>
                  <a:pt x="215904" y="32385"/>
                </a:lnTo>
                <a:lnTo>
                  <a:pt x="184887" y="32847"/>
                </a:lnTo>
                <a:lnTo>
                  <a:pt x="177551" y="31932"/>
                </a:lnTo>
                <a:lnTo>
                  <a:pt x="169802" y="30370"/>
                </a:lnTo>
                <a:lnTo>
                  <a:pt x="161779" y="28375"/>
                </a:lnTo>
                <a:lnTo>
                  <a:pt x="154525" y="27046"/>
                </a:lnTo>
                <a:lnTo>
                  <a:pt x="147785" y="26160"/>
                </a:lnTo>
                <a:lnTo>
                  <a:pt x="141385" y="25569"/>
                </a:lnTo>
                <a:lnTo>
                  <a:pt x="134262" y="24223"/>
                </a:lnTo>
                <a:lnTo>
                  <a:pt x="126656" y="22373"/>
                </a:lnTo>
                <a:lnTo>
                  <a:pt x="118727" y="20187"/>
                </a:lnTo>
                <a:lnTo>
                  <a:pt x="112489" y="17777"/>
                </a:lnTo>
                <a:lnTo>
                  <a:pt x="103018" y="12560"/>
                </a:lnTo>
                <a:lnTo>
                  <a:pt x="95633" y="9606"/>
                </a:lnTo>
                <a:lnTo>
                  <a:pt x="92331" y="8818"/>
                </a:lnTo>
                <a:lnTo>
                  <a:pt x="86121" y="5403"/>
                </a:lnTo>
                <a:lnTo>
                  <a:pt x="83131" y="3158"/>
                </a:lnTo>
                <a:lnTo>
                  <a:pt x="77270" y="665"/>
                </a:lnTo>
                <a:lnTo>
                  <a:pt x="74373" y="0"/>
                </a:lnTo>
                <a:lnTo>
                  <a:pt x="72442" y="509"/>
                </a:lnTo>
                <a:lnTo>
                  <a:pt x="71155" y="1801"/>
                </a:lnTo>
                <a:lnTo>
                  <a:pt x="70297" y="3615"/>
                </a:lnTo>
                <a:lnTo>
                  <a:pt x="69343" y="13250"/>
                </a:lnTo>
                <a:lnTo>
                  <a:pt x="69089" y="19820"/>
                </a:lnTo>
                <a:lnTo>
                  <a:pt x="67967" y="27058"/>
                </a:lnTo>
                <a:lnTo>
                  <a:pt x="66266" y="34740"/>
                </a:lnTo>
                <a:lnTo>
                  <a:pt x="64180" y="42719"/>
                </a:lnTo>
                <a:lnTo>
                  <a:pt x="61837" y="49944"/>
                </a:lnTo>
                <a:lnTo>
                  <a:pt x="59322" y="56665"/>
                </a:lnTo>
                <a:lnTo>
                  <a:pt x="56693" y="63051"/>
                </a:lnTo>
                <a:lnTo>
                  <a:pt x="54941" y="69213"/>
                </a:lnTo>
                <a:lnTo>
                  <a:pt x="53772" y="75226"/>
                </a:lnTo>
                <a:lnTo>
                  <a:pt x="52993" y="81140"/>
                </a:lnTo>
                <a:lnTo>
                  <a:pt x="51521" y="87940"/>
                </a:lnTo>
                <a:lnTo>
                  <a:pt x="49588" y="95331"/>
                </a:lnTo>
                <a:lnTo>
                  <a:pt x="47346" y="103116"/>
                </a:lnTo>
                <a:lnTo>
                  <a:pt x="44899" y="109258"/>
                </a:lnTo>
                <a:lnTo>
                  <a:pt x="39640" y="118623"/>
                </a:lnTo>
                <a:lnTo>
                  <a:pt x="37857" y="124359"/>
                </a:lnTo>
                <a:lnTo>
                  <a:pt x="36668" y="131040"/>
                </a:lnTo>
                <a:lnTo>
                  <a:pt x="35875" y="138352"/>
                </a:lnTo>
                <a:lnTo>
                  <a:pt x="36299" y="142274"/>
                </a:lnTo>
                <a:lnTo>
                  <a:pt x="37534" y="143936"/>
                </a:lnTo>
                <a:lnTo>
                  <a:pt x="46361" y="144311"/>
                </a:lnTo>
                <a:lnTo>
                  <a:pt x="49005" y="143389"/>
                </a:lnTo>
                <a:lnTo>
                  <a:pt x="59182" y="136588"/>
                </a:lnTo>
                <a:lnTo>
                  <a:pt x="72023" y="127912"/>
                </a:lnTo>
                <a:lnTo>
                  <a:pt x="78495" y="124836"/>
                </a:lnTo>
                <a:lnTo>
                  <a:pt x="84715" y="122786"/>
                </a:lnTo>
                <a:lnTo>
                  <a:pt x="90767" y="121419"/>
                </a:lnTo>
                <a:lnTo>
                  <a:pt x="100031" y="117360"/>
                </a:lnTo>
                <a:lnTo>
                  <a:pt x="103835" y="114944"/>
                </a:lnTo>
                <a:lnTo>
                  <a:pt x="109228" y="113334"/>
                </a:lnTo>
                <a:lnTo>
                  <a:pt x="115682" y="112260"/>
                </a:lnTo>
                <a:lnTo>
                  <a:pt x="122841" y="111544"/>
                </a:lnTo>
                <a:lnTo>
                  <a:pt x="128566" y="111067"/>
                </a:lnTo>
                <a:lnTo>
                  <a:pt x="137468" y="110537"/>
                </a:lnTo>
                <a:lnTo>
                  <a:pt x="147139" y="110301"/>
                </a:lnTo>
                <a:lnTo>
                  <a:pt x="152385" y="110238"/>
                </a:lnTo>
                <a:lnTo>
                  <a:pt x="159693" y="111149"/>
                </a:lnTo>
                <a:lnTo>
                  <a:pt x="168375" y="112709"/>
                </a:lnTo>
                <a:lnTo>
                  <a:pt x="177972" y="114700"/>
                </a:lnTo>
                <a:lnTo>
                  <a:pt x="185323" y="116981"/>
                </a:lnTo>
                <a:lnTo>
                  <a:pt x="191176" y="119454"/>
                </a:lnTo>
                <a:lnTo>
                  <a:pt x="201172" y="124742"/>
                </a:lnTo>
                <a:lnTo>
                  <a:pt x="211965" y="130267"/>
                </a:lnTo>
                <a:lnTo>
                  <a:pt x="217510" y="134979"/>
                </a:lnTo>
                <a:lnTo>
                  <a:pt x="223111" y="140978"/>
                </a:lnTo>
                <a:lnTo>
                  <a:pt x="228751" y="147834"/>
                </a:lnTo>
                <a:lnTo>
                  <a:pt x="237557" y="157993"/>
                </a:lnTo>
                <a:lnTo>
                  <a:pt x="244646" y="166635"/>
                </a:lnTo>
                <a:lnTo>
                  <a:pt x="250972" y="176826"/>
                </a:lnTo>
                <a:lnTo>
                  <a:pt x="256958" y="185166"/>
                </a:lnTo>
                <a:lnTo>
                  <a:pt x="259888" y="188723"/>
                </a:lnTo>
                <a:lnTo>
                  <a:pt x="261841" y="193000"/>
                </a:lnTo>
                <a:lnTo>
                  <a:pt x="264011" y="202831"/>
                </a:lnTo>
                <a:lnTo>
                  <a:pt x="263637" y="208120"/>
                </a:lnTo>
                <a:lnTo>
                  <a:pt x="262436" y="213551"/>
                </a:lnTo>
                <a:lnTo>
                  <a:pt x="260683" y="219077"/>
                </a:lnTo>
                <a:lnTo>
                  <a:pt x="259513" y="224665"/>
                </a:lnTo>
                <a:lnTo>
                  <a:pt x="258734" y="230296"/>
                </a:lnTo>
                <a:lnTo>
                  <a:pt x="258214" y="235955"/>
                </a:lnTo>
                <a:lnTo>
                  <a:pt x="255963" y="240680"/>
                </a:lnTo>
                <a:lnTo>
                  <a:pt x="252557" y="244782"/>
                </a:lnTo>
                <a:lnTo>
                  <a:pt x="248382" y="248470"/>
                </a:lnTo>
                <a:lnTo>
                  <a:pt x="243692" y="254738"/>
                </a:lnTo>
                <a:lnTo>
                  <a:pt x="238662" y="262727"/>
                </a:lnTo>
                <a:lnTo>
                  <a:pt x="233403" y="271864"/>
                </a:lnTo>
                <a:lnTo>
                  <a:pt x="227040" y="279859"/>
                </a:lnTo>
                <a:lnTo>
                  <a:pt x="219940" y="287095"/>
                </a:lnTo>
                <a:lnTo>
                  <a:pt x="212349" y="293823"/>
                </a:lnTo>
                <a:lnTo>
                  <a:pt x="203479" y="300214"/>
                </a:lnTo>
                <a:lnTo>
                  <a:pt x="193755" y="306379"/>
                </a:lnTo>
                <a:lnTo>
                  <a:pt x="183462" y="312395"/>
                </a:lnTo>
                <a:lnTo>
                  <a:pt x="171838" y="318310"/>
                </a:lnTo>
                <a:lnTo>
                  <a:pt x="159326" y="324158"/>
                </a:lnTo>
                <a:lnTo>
                  <a:pt x="146223" y="329962"/>
                </a:lnTo>
                <a:lnTo>
                  <a:pt x="135582" y="333832"/>
                </a:lnTo>
                <a:lnTo>
                  <a:pt x="126583" y="336411"/>
                </a:lnTo>
                <a:lnTo>
                  <a:pt x="118679" y="338131"/>
                </a:lnTo>
                <a:lnTo>
                  <a:pt x="110551" y="339277"/>
                </a:lnTo>
                <a:lnTo>
                  <a:pt x="102276" y="340042"/>
                </a:lnTo>
                <a:lnTo>
                  <a:pt x="93902" y="340551"/>
                </a:lnTo>
                <a:lnTo>
                  <a:pt x="86414" y="339938"/>
                </a:lnTo>
                <a:lnTo>
                  <a:pt x="79516" y="338577"/>
                </a:lnTo>
                <a:lnTo>
                  <a:pt x="73014" y="336717"/>
                </a:lnTo>
                <a:lnTo>
                  <a:pt x="66773" y="335478"/>
                </a:lnTo>
                <a:lnTo>
                  <a:pt x="60708" y="334651"/>
                </a:lnTo>
                <a:lnTo>
                  <a:pt x="54759" y="334100"/>
                </a:lnTo>
                <a:lnTo>
                  <a:pt x="48889" y="332780"/>
                </a:lnTo>
                <a:lnTo>
                  <a:pt x="43070" y="330948"/>
                </a:lnTo>
                <a:lnTo>
                  <a:pt x="37286" y="328773"/>
                </a:lnTo>
                <a:lnTo>
                  <a:pt x="30572" y="324466"/>
                </a:lnTo>
                <a:lnTo>
                  <a:pt x="23239" y="318738"/>
                </a:lnTo>
                <a:lnTo>
                  <a:pt x="15493" y="312061"/>
                </a:lnTo>
                <a:lnTo>
                  <a:pt x="6886" y="302102"/>
                </a:lnTo>
                <a:lnTo>
                  <a:pt x="0" y="2901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862"/>
          <p:cNvSpPr/>
          <p:nvPr/>
        </p:nvSpPr>
        <p:spPr>
          <a:xfrm>
            <a:off x="6063615" y="4551997"/>
            <a:ext cx="57" cy="25719"/>
          </a:xfrm>
          <a:custGeom>
            <a:avLst/>
            <a:gdLst/>
            <a:ahLst/>
            <a:cxnLst/>
            <a:rect l="0" t="0" r="0" b="0"/>
            <a:pathLst>
              <a:path w="57" h="25719">
                <a:moveTo>
                  <a:pt x="56" y="0"/>
                </a:moveTo>
                <a:lnTo>
                  <a:pt x="0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863"/>
          <p:cNvSpPr/>
          <p:nvPr/>
        </p:nvSpPr>
        <p:spPr>
          <a:xfrm>
            <a:off x="6251901" y="4397692"/>
            <a:ext cx="51745" cy="61714"/>
          </a:xfrm>
          <a:custGeom>
            <a:avLst/>
            <a:gdLst/>
            <a:ahLst/>
            <a:cxnLst/>
            <a:rect l="0" t="0" r="0" b="0"/>
            <a:pathLst>
              <a:path w="51745" h="61714">
                <a:moveTo>
                  <a:pt x="51744" y="0"/>
                </a:moveTo>
                <a:lnTo>
                  <a:pt x="38091" y="4551"/>
                </a:lnTo>
                <a:lnTo>
                  <a:pt x="34069" y="6844"/>
                </a:lnTo>
                <a:lnTo>
                  <a:pt x="31389" y="9325"/>
                </a:lnTo>
                <a:lnTo>
                  <a:pt x="29601" y="11932"/>
                </a:lnTo>
                <a:lnTo>
                  <a:pt x="27457" y="14622"/>
                </a:lnTo>
                <a:lnTo>
                  <a:pt x="25075" y="17368"/>
                </a:lnTo>
                <a:lnTo>
                  <a:pt x="22535" y="20151"/>
                </a:lnTo>
                <a:lnTo>
                  <a:pt x="17172" y="25784"/>
                </a:lnTo>
                <a:lnTo>
                  <a:pt x="5968" y="37160"/>
                </a:lnTo>
                <a:lnTo>
                  <a:pt x="4081" y="40014"/>
                </a:lnTo>
                <a:lnTo>
                  <a:pt x="2824" y="42868"/>
                </a:lnTo>
                <a:lnTo>
                  <a:pt x="1985" y="45724"/>
                </a:lnTo>
                <a:lnTo>
                  <a:pt x="1426" y="49533"/>
                </a:lnTo>
                <a:lnTo>
                  <a:pt x="1054" y="53977"/>
                </a:lnTo>
                <a:lnTo>
                  <a:pt x="805" y="58844"/>
                </a:lnTo>
                <a:lnTo>
                  <a:pt x="1592" y="61137"/>
                </a:lnTo>
                <a:lnTo>
                  <a:pt x="3069" y="61713"/>
                </a:lnTo>
                <a:lnTo>
                  <a:pt x="5007" y="61145"/>
                </a:lnTo>
                <a:lnTo>
                  <a:pt x="7251" y="60766"/>
                </a:lnTo>
                <a:lnTo>
                  <a:pt x="9699" y="60513"/>
                </a:lnTo>
                <a:lnTo>
                  <a:pt x="12284" y="60345"/>
                </a:lnTo>
                <a:lnTo>
                  <a:pt x="14960" y="59280"/>
                </a:lnTo>
                <a:lnTo>
                  <a:pt x="17696" y="57617"/>
                </a:lnTo>
                <a:lnTo>
                  <a:pt x="20473" y="55557"/>
                </a:lnTo>
                <a:lnTo>
                  <a:pt x="22324" y="53230"/>
                </a:lnTo>
                <a:lnTo>
                  <a:pt x="23558" y="50727"/>
                </a:lnTo>
                <a:lnTo>
                  <a:pt x="24381" y="48105"/>
                </a:lnTo>
                <a:lnTo>
                  <a:pt x="25882" y="46358"/>
                </a:lnTo>
                <a:lnTo>
                  <a:pt x="27835" y="45193"/>
                </a:lnTo>
                <a:lnTo>
                  <a:pt x="30089" y="44416"/>
                </a:lnTo>
                <a:lnTo>
                  <a:pt x="31592" y="42946"/>
                </a:lnTo>
                <a:lnTo>
                  <a:pt x="32595" y="41013"/>
                </a:lnTo>
                <a:lnTo>
                  <a:pt x="34202" y="35618"/>
                </a:lnTo>
                <a:lnTo>
                  <a:pt x="33382" y="35175"/>
                </a:lnTo>
                <a:lnTo>
                  <a:pt x="31882" y="34880"/>
                </a:lnTo>
                <a:lnTo>
                  <a:pt x="29930" y="34683"/>
                </a:lnTo>
                <a:lnTo>
                  <a:pt x="27676" y="34552"/>
                </a:lnTo>
                <a:lnTo>
                  <a:pt x="22633" y="34407"/>
                </a:lnTo>
                <a:lnTo>
                  <a:pt x="19954" y="35320"/>
                </a:lnTo>
                <a:lnTo>
                  <a:pt x="17215" y="36882"/>
                </a:lnTo>
                <a:lnTo>
                  <a:pt x="14437" y="38875"/>
                </a:lnTo>
                <a:lnTo>
                  <a:pt x="11632" y="40204"/>
                </a:lnTo>
                <a:lnTo>
                  <a:pt x="8811" y="41090"/>
                </a:lnTo>
                <a:lnTo>
                  <a:pt x="5977" y="41681"/>
                </a:lnTo>
                <a:lnTo>
                  <a:pt x="3135" y="42075"/>
                </a:lnTo>
                <a:lnTo>
                  <a:pt x="287" y="42338"/>
                </a:lnTo>
                <a:lnTo>
                  <a:pt x="0" y="423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864"/>
          <p:cNvSpPr/>
          <p:nvPr/>
        </p:nvSpPr>
        <p:spPr>
          <a:xfrm>
            <a:off x="6235065" y="4449127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0"/>
                </a:moveTo>
                <a:lnTo>
                  <a:pt x="8572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865"/>
          <p:cNvSpPr/>
          <p:nvPr/>
        </p:nvSpPr>
        <p:spPr>
          <a:xfrm>
            <a:off x="6440804" y="4217670"/>
            <a:ext cx="230952" cy="300038"/>
          </a:xfrm>
          <a:custGeom>
            <a:avLst/>
            <a:gdLst/>
            <a:ahLst/>
            <a:cxnLst/>
            <a:rect l="0" t="0" r="0" b="0"/>
            <a:pathLst>
              <a:path w="230952" h="300038">
                <a:moveTo>
                  <a:pt x="0" y="0"/>
                </a:moveTo>
                <a:lnTo>
                  <a:pt x="22143" y="7381"/>
                </a:lnTo>
                <a:lnTo>
                  <a:pt x="29209" y="8042"/>
                </a:lnTo>
                <a:lnTo>
                  <a:pt x="33760" y="8219"/>
                </a:lnTo>
                <a:lnTo>
                  <a:pt x="49268" y="8468"/>
                </a:lnTo>
                <a:lnTo>
                  <a:pt x="183571" y="8571"/>
                </a:lnTo>
                <a:lnTo>
                  <a:pt x="189056" y="9524"/>
                </a:lnTo>
                <a:lnTo>
                  <a:pt x="193665" y="11112"/>
                </a:lnTo>
                <a:lnTo>
                  <a:pt x="197690" y="13123"/>
                </a:lnTo>
                <a:lnTo>
                  <a:pt x="204702" y="15357"/>
                </a:lnTo>
                <a:lnTo>
                  <a:pt x="210994" y="16350"/>
                </a:lnTo>
                <a:lnTo>
                  <a:pt x="216966" y="16792"/>
                </a:lnTo>
                <a:lnTo>
                  <a:pt x="219891" y="18814"/>
                </a:lnTo>
                <a:lnTo>
                  <a:pt x="225682" y="26142"/>
                </a:lnTo>
                <a:lnTo>
                  <a:pt x="228891" y="33208"/>
                </a:lnTo>
                <a:lnTo>
                  <a:pt x="230698" y="42542"/>
                </a:lnTo>
                <a:lnTo>
                  <a:pt x="230951" y="45506"/>
                </a:lnTo>
                <a:lnTo>
                  <a:pt x="230167" y="48435"/>
                </a:lnTo>
                <a:lnTo>
                  <a:pt x="226757" y="54229"/>
                </a:lnTo>
                <a:lnTo>
                  <a:pt x="222066" y="62519"/>
                </a:lnTo>
                <a:lnTo>
                  <a:pt x="214070" y="77896"/>
                </a:lnTo>
                <a:lnTo>
                  <a:pt x="202835" y="100159"/>
                </a:lnTo>
                <a:lnTo>
                  <a:pt x="180643" y="139955"/>
                </a:lnTo>
                <a:lnTo>
                  <a:pt x="172817" y="152358"/>
                </a:lnTo>
                <a:lnTo>
                  <a:pt x="165694" y="162532"/>
                </a:lnTo>
                <a:lnTo>
                  <a:pt x="159041" y="171220"/>
                </a:lnTo>
                <a:lnTo>
                  <a:pt x="154605" y="178916"/>
                </a:lnTo>
                <a:lnTo>
                  <a:pt x="151647" y="185952"/>
                </a:lnTo>
                <a:lnTo>
                  <a:pt x="149676" y="192548"/>
                </a:lnTo>
                <a:lnTo>
                  <a:pt x="146457" y="200756"/>
                </a:lnTo>
                <a:lnTo>
                  <a:pt x="142406" y="210037"/>
                </a:lnTo>
                <a:lnTo>
                  <a:pt x="137799" y="220034"/>
                </a:lnTo>
                <a:lnTo>
                  <a:pt x="132824" y="229557"/>
                </a:lnTo>
                <a:lnTo>
                  <a:pt x="127602" y="238763"/>
                </a:lnTo>
                <a:lnTo>
                  <a:pt x="122216" y="247758"/>
                </a:lnTo>
                <a:lnTo>
                  <a:pt x="118625" y="255659"/>
                </a:lnTo>
                <a:lnTo>
                  <a:pt x="116231" y="262832"/>
                </a:lnTo>
                <a:lnTo>
                  <a:pt x="114635" y="269518"/>
                </a:lnTo>
                <a:lnTo>
                  <a:pt x="113571" y="274929"/>
                </a:lnTo>
                <a:lnTo>
                  <a:pt x="112389" y="283481"/>
                </a:lnTo>
                <a:lnTo>
                  <a:pt x="111864" y="290456"/>
                </a:lnTo>
                <a:lnTo>
                  <a:pt x="111443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866"/>
          <p:cNvSpPr/>
          <p:nvPr/>
        </p:nvSpPr>
        <p:spPr>
          <a:xfrm>
            <a:off x="6775132" y="4191955"/>
            <a:ext cx="222381" cy="342898"/>
          </a:xfrm>
          <a:custGeom>
            <a:avLst/>
            <a:gdLst/>
            <a:ahLst/>
            <a:cxnLst/>
            <a:rect l="0" t="0" r="0" b="0"/>
            <a:pathLst>
              <a:path w="222381" h="342898">
                <a:moveTo>
                  <a:pt x="0" y="34287"/>
                </a:moveTo>
                <a:lnTo>
                  <a:pt x="4551" y="29736"/>
                </a:lnTo>
                <a:lnTo>
                  <a:pt x="6843" y="28396"/>
                </a:lnTo>
                <a:lnTo>
                  <a:pt x="11932" y="26906"/>
                </a:lnTo>
                <a:lnTo>
                  <a:pt x="17368" y="26244"/>
                </a:lnTo>
                <a:lnTo>
                  <a:pt x="20151" y="26068"/>
                </a:lnTo>
                <a:lnTo>
                  <a:pt x="23912" y="24998"/>
                </a:lnTo>
                <a:lnTo>
                  <a:pt x="28324" y="23331"/>
                </a:lnTo>
                <a:lnTo>
                  <a:pt x="33171" y="21268"/>
                </a:lnTo>
                <a:lnTo>
                  <a:pt x="38306" y="19893"/>
                </a:lnTo>
                <a:lnTo>
                  <a:pt x="43635" y="18976"/>
                </a:lnTo>
                <a:lnTo>
                  <a:pt x="49093" y="18365"/>
                </a:lnTo>
                <a:lnTo>
                  <a:pt x="53683" y="17957"/>
                </a:lnTo>
                <a:lnTo>
                  <a:pt x="57696" y="17686"/>
                </a:lnTo>
                <a:lnTo>
                  <a:pt x="61325" y="17504"/>
                </a:lnTo>
                <a:lnTo>
                  <a:pt x="67553" y="16431"/>
                </a:lnTo>
                <a:lnTo>
                  <a:pt x="75515" y="14763"/>
                </a:lnTo>
                <a:lnTo>
                  <a:pt x="84633" y="12699"/>
                </a:lnTo>
                <a:lnTo>
                  <a:pt x="91665" y="11322"/>
                </a:lnTo>
                <a:lnTo>
                  <a:pt x="97305" y="10405"/>
                </a:lnTo>
                <a:lnTo>
                  <a:pt x="102017" y="9793"/>
                </a:lnTo>
                <a:lnTo>
                  <a:pt x="107064" y="8433"/>
                </a:lnTo>
                <a:lnTo>
                  <a:pt x="112334" y="6573"/>
                </a:lnTo>
                <a:lnTo>
                  <a:pt x="117751" y="4381"/>
                </a:lnTo>
                <a:lnTo>
                  <a:pt x="123268" y="2920"/>
                </a:lnTo>
                <a:lnTo>
                  <a:pt x="128852" y="1945"/>
                </a:lnTo>
                <a:lnTo>
                  <a:pt x="134478" y="1296"/>
                </a:lnTo>
                <a:lnTo>
                  <a:pt x="139182" y="863"/>
                </a:lnTo>
                <a:lnTo>
                  <a:pt x="143271" y="575"/>
                </a:lnTo>
                <a:lnTo>
                  <a:pt x="146949" y="382"/>
                </a:lnTo>
                <a:lnTo>
                  <a:pt x="156116" y="168"/>
                </a:lnTo>
                <a:lnTo>
                  <a:pt x="199555" y="0"/>
                </a:lnTo>
                <a:lnTo>
                  <a:pt x="202569" y="952"/>
                </a:lnTo>
                <a:lnTo>
                  <a:pt x="208458" y="4549"/>
                </a:lnTo>
                <a:lnTo>
                  <a:pt x="214251" y="6782"/>
                </a:lnTo>
                <a:lnTo>
                  <a:pt x="217128" y="7378"/>
                </a:lnTo>
                <a:lnTo>
                  <a:pt x="219047" y="8728"/>
                </a:lnTo>
                <a:lnTo>
                  <a:pt x="220327" y="10580"/>
                </a:lnTo>
                <a:lnTo>
                  <a:pt x="221748" y="15178"/>
                </a:lnTo>
                <a:lnTo>
                  <a:pt x="222380" y="20397"/>
                </a:lnTo>
                <a:lnTo>
                  <a:pt x="217580" y="30971"/>
                </a:lnTo>
                <a:lnTo>
                  <a:pt x="213633" y="37791"/>
                </a:lnTo>
                <a:lnTo>
                  <a:pt x="199088" y="65690"/>
                </a:lnTo>
                <a:lnTo>
                  <a:pt x="189876" y="83797"/>
                </a:lnTo>
                <a:lnTo>
                  <a:pt x="182782" y="98726"/>
                </a:lnTo>
                <a:lnTo>
                  <a:pt x="177099" y="111536"/>
                </a:lnTo>
                <a:lnTo>
                  <a:pt x="172358" y="122934"/>
                </a:lnTo>
                <a:lnTo>
                  <a:pt x="166341" y="135295"/>
                </a:lnTo>
                <a:lnTo>
                  <a:pt x="159471" y="148298"/>
                </a:lnTo>
                <a:lnTo>
                  <a:pt x="144219" y="175447"/>
                </a:lnTo>
                <a:lnTo>
                  <a:pt x="127914" y="203387"/>
                </a:lnTo>
                <a:lnTo>
                  <a:pt x="122424" y="214648"/>
                </a:lnTo>
                <a:lnTo>
                  <a:pt x="118764" y="224060"/>
                </a:lnTo>
                <a:lnTo>
                  <a:pt x="116324" y="232240"/>
                </a:lnTo>
                <a:lnTo>
                  <a:pt x="112791" y="242456"/>
                </a:lnTo>
                <a:lnTo>
                  <a:pt x="103787" y="266506"/>
                </a:lnTo>
                <a:lnTo>
                  <a:pt x="97767" y="279587"/>
                </a:lnTo>
                <a:lnTo>
                  <a:pt x="90896" y="293070"/>
                </a:lnTo>
                <a:lnTo>
                  <a:pt x="83457" y="306822"/>
                </a:lnTo>
                <a:lnTo>
                  <a:pt x="78498" y="316942"/>
                </a:lnTo>
                <a:lnTo>
                  <a:pt x="75192" y="324641"/>
                </a:lnTo>
                <a:lnTo>
                  <a:pt x="72988" y="330727"/>
                </a:lnTo>
                <a:lnTo>
                  <a:pt x="70566" y="334783"/>
                </a:lnTo>
                <a:lnTo>
                  <a:pt x="67999" y="337488"/>
                </a:lnTo>
                <a:lnTo>
                  <a:pt x="51435" y="3428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867"/>
          <p:cNvSpPr/>
          <p:nvPr/>
        </p:nvSpPr>
        <p:spPr>
          <a:xfrm>
            <a:off x="5943600" y="4234815"/>
            <a:ext cx="274321" cy="368187"/>
          </a:xfrm>
          <a:custGeom>
            <a:avLst/>
            <a:gdLst/>
            <a:ahLst/>
            <a:cxnLst/>
            <a:rect l="0" t="0" r="0" b="0"/>
            <a:pathLst>
              <a:path w="274321" h="368187">
                <a:moveTo>
                  <a:pt x="274320" y="0"/>
                </a:moveTo>
                <a:lnTo>
                  <a:pt x="260667" y="4550"/>
                </a:lnTo>
                <a:lnTo>
                  <a:pt x="255693" y="6843"/>
                </a:lnTo>
                <a:lnTo>
                  <a:pt x="247626" y="11931"/>
                </a:lnTo>
                <a:lnTo>
                  <a:pt x="240866" y="14827"/>
                </a:lnTo>
                <a:lnTo>
                  <a:pt x="233734" y="17067"/>
                </a:lnTo>
                <a:lnTo>
                  <a:pt x="229165" y="18998"/>
                </a:lnTo>
                <a:lnTo>
                  <a:pt x="224214" y="21238"/>
                </a:lnTo>
                <a:lnTo>
                  <a:pt x="216173" y="26266"/>
                </a:lnTo>
                <a:lnTo>
                  <a:pt x="212695" y="28941"/>
                </a:lnTo>
                <a:lnTo>
                  <a:pt x="208472" y="30724"/>
                </a:lnTo>
                <a:lnTo>
                  <a:pt x="203751" y="31912"/>
                </a:lnTo>
                <a:lnTo>
                  <a:pt x="198699" y="32705"/>
                </a:lnTo>
                <a:lnTo>
                  <a:pt x="193425" y="34186"/>
                </a:lnTo>
                <a:lnTo>
                  <a:pt x="188005" y="36125"/>
                </a:lnTo>
                <a:lnTo>
                  <a:pt x="182487" y="38371"/>
                </a:lnTo>
                <a:lnTo>
                  <a:pt x="175950" y="40820"/>
                </a:lnTo>
                <a:lnTo>
                  <a:pt x="161067" y="46082"/>
                </a:lnTo>
                <a:lnTo>
                  <a:pt x="155003" y="47867"/>
                </a:lnTo>
                <a:lnTo>
                  <a:pt x="150008" y="49056"/>
                </a:lnTo>
                <a:lnTo>
                  <a:pt x="145725" y="49849"/>
                </a:lnTo>
                <a:lnTo>
                  <a:pt x="140012" y="50378"/>
                </a:lnTo>
                <a:lnTo>
                  <a:pt x="133346" y="50730"/>
                </a:lnTo>
                <a:lnTo>
                  <a:pt x="115392" y="51226"/>
                </a:lnTo>
                <a:lnTo>
                  <a:pt x="91691" y="51393"/>
                </a:lnTo>
                <a:lnTo>
                  <a:pt x="63667" y="51431"/>
                </a:lnTo>
                <a:lnTo>
                  <a:pt x="62447" y="54290"/>
                </a:lnTo>
                <a:lnTo>
                  <a:pt x="61091" y="65086"/>
                </a:lnTo>
                <a:lnTo>
                  <a:pt x="60489" y="74330"/>
                </a:lnTo>
                <a:lnTo>
                  <a:pt x="60221" y="83517"/>
                </a:lnTo>
                <a:lnTo>
                  <a:pt x="60035" y="111751"/>
                </a:lnTo>
                <a:lnTo>
                  <a:pt x="57480" y="121422"/>
                </a:lnTo>
                <a:lnTo>
                  <a:pt x="52628" y="134051"/>
                </a:lnTo>
                <a:lnTo>
                  <a:pt x="53183" y="136040"/>
                </a:lnTo>
                <a:lnTo>
                  <a:pt x="57562" y="143390"/>
                </a:lnTo>
                <a:lnTo>
                  <a:pt x="59685" y="152679"/>
                </a:lnTo>
                <a:lnTo>
                  <a:pt x="64463" y="158374"/>
                </a:lnTo>
                <a:lnTo>
                  <a:pt x="65835" y="158923"/>
                </a:lnTo>
                <a:lnTo>
                  <a:pt x="66750" y="158335"/>
                </a:lnTo>
                <a:lnTo>
                  <a:pt x="67360" y="156992"/>
                </a:lnTo>
                <a:lnTo>
                  <a:pt x="69672" y="156096"/>
                </a:lnTo>
                <a:lnTo>
                  <a:pt x="77320" y="155101"/>
                </a:lnTo>
                <a:lnTo>
                  <a:pt x="83234" y="154541"/>
                </a:lnTo>
                <a:lnTo>
                  <a:pt x="89698" y="151869"/>
                </a:lnTo>
                <a:lnTo>
                  <a:pt x="97968" y="148460"/>
                </a:lnTo>
                <a:lnTo>
                  <a:pt x="109884" y="145588"/>
                </a:lnTo>
                <a:lnTo>
                  <a:pt x="123132" y="141541"/>
                </a:lnTo>
                <a:lnTo>
                  <a:pt x="132570" y="141033"/>
                </a:lnTo>
                <a:lnTo>
                  <a:pt x="143625" y="141647"/>
                </a:lnTo>
                <a:lnTo>
                  <a:pt x="155757" y="143008"/>
                </a:lnTo>
                <a:lnTo>
                  <a:pt x="166703" y="143916"/>
                </a:lnTo>
                <a:lnTo>
                  <a:pt x="176858" y="144521"/>
                </a:lnTo>
                <a:lnTo>
                  <a:pt x="186485" y="144925"/>
                </a:lnTo>
                <a:lnTo>
                  <a:pt x="193856" y="146147"/>
                </a:lnTo>
                <a:lnTo>
                  <a:pt x="199722" y="147913"/>
                </a:lnTo>
                <a:lnTo>
                  <a:pt x="204585" y="150044"/>
                </a:lnTo>
                <a:lnTo>
                  <a:pt x="210685" y="152417"/>
                </a:lnTo>
                <a:lnTo>
                  <a:pt x="225083" y="157593"/>
                </a:lnTo>
                <a:lnTo>
                  <a:pt x="231018" y="160307"/>
                </a:lnTo>
                <a:lnTo>
                  <a:pt x="235927" y="163069"/>
                </a:lnTo>
                <a:lnTo>
                  <a:pt x="243921" y="168677"/>
                </a:lnTo>
                <a:lnTo>
                  <a:pt x="250649" y="174345"/>
                </a:lnTo>
                <a:lnTo>
                  <a:pt x="252824" y="177190"/>
                </a:lnTo>
                <a:lnTo>
                  <a:pt x="255241" y="182891"/>
                </a:lnTo>
                <a:lnTo>
                  <a:pt x="256315" y="193680"/>
                </a:lnTo>
                <a:lnTo>
                  <a:pt x="256602" y="200557"/>
                </a:lnTo>
                <a:lnTo>
                  <a:pt x="256920" y="215819"/>
                </a:lnTo>
                <a:lnTo>
                  <a:pt x="257005" y="223889"/>
                </a:lnTo>
                <a:lnTo>
                  <a:pt x="256109" y="232127"/>
                </a:lnTo>
                <a:lnTo>
                  <a:pt x="254560" y="240476"/>
                </a:lnTo>
                <a:lnTo>
                  <a:pt x="252574" y="248900"/>
                </a:lnTo>
                <a:lnTo>
                  <a:pt x="250297" y="256420"/>
                </a:lnTo>
                <a:lnTo>
                  <a:pt x="247827" y="263339"/>
                </a:lnTo>
                <a:lnTo>
                  <a:pt x="245228" y="269857"/>
                </a:lnTo>
                <a:lnTo>
                  <a:pt x="241590" y="277060"/>
                </a:lnTo>
                <a:lnTo>
                  <a:pt x="237260" y="284719"/>
                </a:lnTo>
                <a:lnTo>
                  <a:pt x="232468" y="292682"/>
                </a:lnTo>
                <a:lnTo>
                  <a:pt x="224604" y="304071"/>
                </a:lnTo>
                <a:lnTo>
                  <a:pt x="221174" y="308441"/>
                </a:lnTo>
                <a:lnTo>
                  <a:pt x="216029" y="313260"/>
                </a:lnTo>
                <a:lnTo>
                  <a:pt x="209742" y="318377"/>
                </a:lnTo>
                <a:lnTo>
                  <a:pt x="202693" y="323694"/>
                </a:lnTo>
                <a:lnTo>
                  <a:pt x="196088" y="328191"/>
                </a:lnTo>
                <a:lnTo>
                  <a:pt x="189781" y="332141"/>
                </a:lnTo>
                <a:lnTo>
                  <a:pt x="183670" y="335727"/>
                </a:lnTo>
                <a:lnTo>
                  <a:pt x="178644" y="340023"/>
                </a:lnTo>
                <a:lnTo>
                  <a:pt x="170520" y="349876"/>
                </a:lnTo>
                <a:lnTo>
                  <a:pt x="167020" y="353266"/>
                </a:lnTo>
                <a:lnTo>
                  <a:pt x="163734" y="355526"/>
                </a:lnTo>
                <a:lnTo>
                  <a:pt x="147066" y="363702"/>
                </a:lnTo>
                <a:lnTo>
                  <a:pt x="141859" y="365341"/>
                </a:lnTo>
                <a:lnTo>
                  <a:pt x="136482" y="366433"/>
                </a:lnTo>
                <a:lnTo>
                  <a:pt x="130993" y="367161"/>
                </a:lnTo>
                <a:lnTo>
                  <a:pt x="124476" y="367647"/>
                </a:lnTo>
                <a:lnTo>
                  <a:pt x="117274" y="367970"/>
                </a:lnTo>
                <a:lnTo>
                  <a:pt x="109615" y="368186"/>
                </a:lnTo>
                <a:lnTo>
                  <a:pt x="103556" y="367377"/>
                </a:lnTo>
                <a:lnTo>
                  <a:pt x="98565" y="365885"/>
                </a:lnTo>
                <a:lnTo>
                  <a:pt x="94285" y="363938"/>
                </a:lnTo>
                <a:lnTo>
                  <a:pt x="89526" y="362641"/>
                </a:lnTo>
                <a:lnTo>
                  <a:pt x="84449" y="361775"/>
                </a:lnTo>
                <a:lnTo>
                  <a:pt x="79160" y="361198"/>
                </a:lnTo>
                <a:lnTo>
                  <a:pt x="73728" y="359861"/>
                </a:lnTo>
                <a:lnTo>
                  <a:pt x="68202" y="358018"/>
                </a:lnTo>
                <a:lnTo>
                  <a:pt x="62613" y="355836"/>
                </a:lnTo>
                <a:lnTo>
                  <a:pt x="57934" y="353428"/>
                </a:lnTo>
                <a:lnTo>
                  <a:pt x="50196" y="348214"/>
                </a:lnTo>
                <a:lnTo>
                  <a:pt x="43581" y="345262"/>
                </a:lnTo>
                <a:lnTo>
                  <a:pt x="40485" y="344474"/>
                </a:lnTo>
                <a:lnTo>
                  <a:pt x="34503" y="341059"/>
                </a:lnTo>
                <a:lnTo>
                  <a:pt x="31574" y="338815"/>
                </a:lnTo>
                <a:lnTo>
                  <a:pt x="25780" y="336322"/>
                </a:lnTo>
                <a:lnTo>
                  <a:pt x="22902" y="335657"/>
                </a:lnTo>
                <a:lnTo>
                  <a:pt x="20983" y="334261"/>
                </a:lnTo>
                <a:lnTo>
                  <a:pt x="19704" y="332378"/>
                </a:lnTo>
                <a:lnTo>
                  <a:pt x="18851" y="330171"/>
                </a:lnTo>
                <a:lnTo>
                  <a:pt x="16377" y="327746"/>
                </a:lnTo>
                <a:lnTo>
                  <a:pt x="12823" y="325177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868"/>
          <p:cNvSpPr/>
          <p:nvPr/>
        </p:nvSpPr>
        <p:spPr>
          <a:xfrm>
            <a:off x="6303645" y="4277711"/>
            <a:ext cx="68581" cy="42830"/>
          </a:xfrm>
          <a:custGeom>
            <a:avLst/>
            <a:gdLst/>
            <a:ahLst/>
            <a:cxnLst/>
            <a:rect l="0" t="0" r="0" b="0"/>
            <a:pathLst>
              <a:path w="68581" h="42830">
                <a:moveTo>
                  <a:pt x="68580" y="17111"/>
                </a:moveTo>
                <a:lnTo>
                  <a:pt x="60360" y="17111"/>
                </a:lnTo>
                <a:lnTo>
                  <a:pt x="61195" y="16159"/>
                </a:lnTo>
                <a:lnTo>
                  <a:pt x="67419" y="9730"/>
                </a:lnTo>
                <a:lnTo>
                  <a:pt x="67806" y="8380"/>
                </a:lnTo>
                <a:lnTo>
                  <a:pt x="68064" y="6528"/>
                </a:lnTo>
                <a:lnTo>
                  <a:pt x="68550" y="350"/>
                </a:lnTo>
                <a:lnTo>
                  <a:pt x="66654" y="222"/>
                </a:lnTo>
                <a:lnTo>
                  <a:pt x="59469" y="80"/>
                </a:lnTo>
                <a:lnTo>
                  <a:pt x="44713" y="0"/>
                </a:lnTo>
                <a:lnTo>
                  <a:pt x="40286" y="941"/>
                </a:lnTo>
                <a:lnTo>
                  <a:pt x="36382" y="2521"/>
                </a:lnTo>
                <a:lnTo>
                  <a:pt x="32827" y="4527"/>
                </a:lnTo>
                <a:lnTo>
                  <a:pt x="23797" y="9296"/>
                </a:lnTo>
                <a:lnTo>
                  <a:pt x="18722" y="11901"/>
                </a:lnTo>
                <a:lnTo>
                  <a:pt x="15339" y="14590"/>
                </a:lnTo>
                <a:lnTo>
                  <a:pt x="13083" y="17336"/>
                </a:lnTo>
                <a:lnTo>
                  <a:pt x="11579" y="20118"/>
                </a:lnTo>
                <a:lnTo>
                  <a:pt x="9625" y="22926"/>
                </a:lnTo>
                <a:lnTo>
                  <a:pt x="7369" y="25750"/>
                </a:lnTo>
                <a:lnTo>
                  <a:pt x="2183" y="31736"/>
                </a:lnTo>
                <a:lnTo>
                  <a:pt x="0" y="428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869"/>
          <p:cNvSpPr/>
          <p:nvPr/>
        </p:nvSpPr>
        <p:spPr>
          <a:xfrm>
            <a:off x="6277927" y="4397692"/>
            <a:ext cx="73209" cy="60009"/>
          </a:xfrm>
          <a:custGeom>
            <a:avLst/>
            <a:gdLst/>
            <a:ahLst/>
            <a:cxnLst/>
            <a:rect l="0" t="0" r="0" b="0"/>
            <a:pathLst>
              <a:path w="73209" h="60009">
                <a:moveTo>
                  <a:pt x="51435" y="0"/>
                </a:moveTo>
                <a:lnTo>
                  <a:pt x="51435" y="7381"/>
                </a:lnTo>
                <a:lnTo>
                  <a:pt x="48895" y="18203"/>
                </a:lnTo>
                <a:lnTo>
                  <a:pt x="46885" y="26423"/>
                </a:lnTo>
                <a:lnTo>
                  <a:pt x="45543" y="32855"/>
                </a:lnTo>
                <a:lnTo>
                  <a:pt x="44650" y="38096"/>
                </a:lnTo>
                <a:lnTo>
                  <a:pt x="44054" y="42542"/>
                </a:lnTo>
                <a:lnTo>
                  <a:pt x="44609" y="45506"/>
                </a:lnTo>
                <a:lnTo>
                  <a:pt x="45932" y="47483"/>
                </a:lnTo>
                <a:lnTo>
                  <a:pt x="50348" y="50655"/>
                </a:lnTo>
                <a:lnTo>
                  <a:pt x="51663" y="49962"/>
                </a:lnTo>
                <a:lnTo>
                  <a:pt x="53492" y="48548"/>
                </a:lnTo>
                <a:lnTo>
                  <a:pt x="55664" y="46653"/>
                </a:lnTo>
                <a:lnTo>
                  <a:pt x="58064" y="45390"/>
                </a:lnTo>
                <a:lnTo>
                  <a:pt x="60617" y="44547"/>
                </a:lnTo>
                <a:lnTo>
                  <a:pt x="63271" y="43986"/>
                </a:lnTo>
                <a:lnTo>
                  <a:pt x="65041" y="42659"/>
                </a:lnTo>
                <a:lnTo>
                  <a:pt x="66221" y="40822"/>
                </a:lnTo>
                <a:lnTo>
                  <a:pt x="67007" y="38644"/>
                </a:lnTo>
                <a:lnTo>
                  <a:pt x="68484" y="35288"/>
                </a:lnTo>
                <a:lnTo>
                  <a:pt x="72665" y="26479"/>
                </a:lnTo>
                <a:lnTo>
                  <a:pt x="73208" y="23368"/>
                </a:lnTo>
                <a:lnTo>
                  <a:pt x="72618" y="21293"/>
                </a:lnTo>
                <a:lnTo>
                  <a:pt x="71272" y="19910"/>
                </a:lnTo>
                <a:lnTo>
                  <a:pt x="69422" y="18989"/>
                </a:lnTo>
                <a:lnTo>
                  <a:pt x="67236" y="18374"/>
                </a:lnTo>
                <a:lnTo>
                  <a:pt x="64827" y="17964"/>
                </a:lnTo>
                <a:lnTo>
                  <a:pt x="62268" y="18644"/>
                </a:lnTo>
                <a:lnTo>
                  <a:pt x="59609" y="20049"/>
                </a:lnTo>
                <a:lnTo>
                  <a:pt x="56885" y="21939"/>
                </a:lnTo>
                <a:lnTo>
                  <a:pt x="53163" y="23198"/>
                </a:lnTo>
                <a:lnTo>
                  <a:pt x="48777" y="24038"/>
                </a:lnTo>
                <a:lnTo>
                  <a:pt x="43948" y="24598"/>
                </a:lnTo>
                <a:lnTo>
                  <a:pt x="37871" y="26876"/>
                </a:lnTo>
                <a:lnTo>
                  <a:pt x="30963" y="30300"/>
                </a:lnTo>
                <a:lnTo>
                  <a:pt x="23499" y="34488"/>
                </a:lnTo>
                <a:lnTo>
                  <a:pt x="18524" y="38232"/>
                </a:lnTo>
                <a:lnTo>
                  <a:pt x="15207" y="41681"/>
                </a:lnTo>
                <a:lnTo>
                  <a:pt x="12995" y="44932"/>
                </a:lnTo>
                <a:lnTo>
                  <a:pt x="10569" y="48052"/>
                </a:lnTo>
                <a:lnTo>
                  <a:pt x="7998" y="51085"/>
                </a:lnTo>
                <a:lnTo>
                  <a:pt x="0" y="600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76600"/>
            <a:ext cx="4572000" cy="2624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"/>
            <a:ext cx="5212080" cy="329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753"/>
          <p:cNvSpPr/>
          <p:nvPr/>
        </p:nvSpPr>
        <p:spPr>
          <a:xfrm>
            <a:off x="6929437" y="677227"/>
            <a:ext cx="68581" cy="265749"/>
          </a:xfrm>
          <a:custGeom>
            <a:avLst/>
            <a:gdLst/>
            <a:ahLst/>
            <a:cxnLst/>
            <a:rect l="0" t="0" r="0" b="0"/>
            <a:pathLst>
              <a:path w="68581" h="265749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8731" y="7796"/>
                </a:lnTo>
                <a:lnTo>
                  <a:pt x="10583" y="11865"/>
                </a:lnTo>
                <a:lnTo>
                  <a:pt x="17741" y="26693"/>
                </a:lnTo>
                <a:lnTo>
                  <a:pt x="20400" y="32083"/>
                </a:lnTo>
                <a:lnTo>
                  <a:pt x="22172" y="37581"/>
                </a:lnTo>
                <a:lnTo>
                  <a:pt x="23354" y="43152"/>
                </a:lnTo>
                <a:lnTo>
                  <a:pt x="29802" y="88534"/>
                </a:lnTo>
                <a:lnTo>
                  <a:pt x="32251" y="100933"/>
                </a:lnTo>
                <a:lnTo>
                  <a:pt x="34835" y="111103"/>
                </a:lnTo>
                <a:lnTo>
                  <a:pt x="37511" y="119789"/>
                </a:lnTo>
                <a:lnTo>
                  <a:pt x="39295" y="127484"/>
                </a:lnTo>
                <a:lnTo>
                  <a:pt x="40484" y="134520"/>
                </a:lnTo>
                <a:lnTo>
                  <a:pt x="41277" y="141115"/>
                </a:lnTo>
                <a:lnTo>
                  <a:pt x="41806" y="147416"/>
                </a:lnTo>
                <a:lnTo>
                  <a:pt x="42158" y="153523"/>
                </a:lnTo>
                <a:lnTo>
                  <a:pt x="42549" y="165387"/>
                </a:lnTo>
                <a:lnTo>
                  <a:pt x="42800" y="188526"/>
                </a:lnTo>
                <a:lnTo>
                  <a:pt x="42821" y="194264"/>
                </a:lnTo>
                <a:lnTo>
                  <a:pt x="43787" y="199995"/>
                </a:lnTo>
                <a:lnTo>
                  <a:pt x="45384" y="205720"/>
                </a:lnTo>
                <a:lnTo>
                  <a:pt x="47401" y="211441"/>
                </a:lnTo>
                <a:lnTo>
                  <a:pt x="48746" y="216208"/>
                </a:lnTo>
                <a:lnTo>
                  <a:pt x="50240" y="224045"/>
                </a:lnTo>
                <a:lnTo>
                  <a:pt x="50904" y="230703"/>
                </a:lnTo>
                <a:lnTo>
                  <a:pt x="51081" y="233812"/>
                </a:lnTo>
                <a:lnTo>
                  <a:pt x="52151" y="236837"/>
                </a:lnTo>
                <a:lnTo>
                  <a:pt x="53818" y="239807"/>
                </a:lnTo>
                <a:lnTo>
                  <a:pt x="55881" y="242738"/>
                </a:lnTo>
                <a:lnTo>
                  <a:pt x="57257" y="245646"/>
                </a:lnTo>
                <a:lnTo>
                  <a:pt x="58786" y="251416"/>
                </a:lnTo>
                <a:lnTo>
                  <a:pt x="60145" y="254288"/>
                </a:lnTo>
                <a:lnTo>
                  <a:pt x="62005" y="257155"/>
                </a:lnTo>
                <a:lnTo>
                  <a:pt x="68580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754"/>
          <p:cNvSpPr/>
          <p:nvPr/>
        </p:nvSpPr>
        <p:spPr>
          <a:xfrm>
            <a:off x="6946582" y="608647"/>
            <a:ext cx="205623" cy="428626"/>
          </a:xfrm>
          <a:custGeom>
            <a:avLst/>
            <a:gdLst/>
            <a:ahLst/>
            <a:cxnLst/>
            <a:rect l="0" t="0" r="0" b="0"/>
            <a:pathLst>
              <a:path w="205623" h="428626">
                <a:moveTo>
                  <a:pt x="0" y="0"/>
                </a:moveTo>
                <a:lnTo>
                  <a:pt x="18203" y="4551"/>
                </a:lnTo>
                <a:lnTo>
                  <a:pt x="24518" y="5891"/>
                </a:lnTo>
                <a:lnTo>
                  <a:pt x="29680" y="6785"/>
                </a:lnTo>
                <a:lnTo>
                  <a:pt x="34075" y="7381"/>
                </a:lnTo>
                <a:lnTo>
                  <a:pt x="39862" y="9683"/>
                </a:lnTo>
                <a:lnTo>
                  <a:pt x="46577" y="13123"/>
                </a:lnTo>
                <a:lnTo>
                  <a:pt x="53911" y="17321"/>
                </a:lnTo>
                <a:lnTo>
                  <a:pt x="67141" y="24526"/>
                </a:lnTo>
                <a:lnTo>
                  <a:pt x="73336" y="27781"/>
                </a:lnTo>
                <a:lnTo>
                  <a:pt x="78418" y="30903"/>
                </a:lnTo>
                <a:lnTo>
                  <a:pt x="82759" y="33937"/>
                </a:lnTo>
                <a:lnTo>
                  <a:pt x="86605" y="36912"/>
                </a:lnTo>
                <a:lnTo>
                  <a:pt x="91075" y="39848"/>
                </a:lnTo>
                <a:lnTo>
                  <a:pt x="95959" y="42758"/>
                </a:lnTo>
                <a:lnTo>
                  <a:pt x="101121" y="45650"/>
                </a:lnTo>
                <a:lnTo>
                  <a:pt x="105513" y="48531"/>
                </a:lnTo>
                <a:lnTo>
                  <a:pt x="109395" y="51404"/>
                </a:lnTo>
                <a:lnTo>
                  <a:pt x="112935" y="54272"/>
                </a:lnTo>
                <a:lnTo>
                  <a:pt x="117200" y="57136"/>
                </a:lnTo>
                <a:lnTo>
                  <a:pt x="121948" y="59998"/>
                </a:lnTo>
                <a:lnTo>
                  <a:pt x="127019" y="62859"/>
                </a:lnTo>
                <a:lnTo>
                  <a:pt x="131352" y="66671"/>
                </a:lnTo>
                <a:lnTo>
                  <a:pt x="135193" y="71117"/>
                </a:lnTo>
                <a:lnTo>
                  <a:pt x="138706" y="75987"/>
                </a:lnTo>
                <a:lnTo>
                  <a:pt x="143906" y="82090"/>
                </a:lnTo>
                <a:lnTo>
                  <a:pt x="150229" y="89017"/>
                </a:lnTo>
                <a:lnTo>
                  <a:pt x="157303" y="96492"/>
                </a:lnTo>
                <a:lnTo>
                  <a:pt x="162971" y="103381"/>
                </a:lnTo>
                <a:lnTo>
                  <a:pt x="167703" y="109878"/>
                </a:lnTo>
                <a:lnTo>
                  <a:pt x="171809" y="116114"/>
                </a:lnTo>
                <a:lnTo>
                  <a:pt x="175499" y="123130"/>
                </a:lnTo>
                <a:lnTo>
                  <a:pt x="178912" y="130664"/>
                </a:lnTo>
                <a:lnTo>
                  <a:pt x="182140" y="138544"/>
                </a:lnTo>
                <a:lnTo>
                  <a:pt x="185243" y="145703"/>
                </a:lnTo>
                <a:lnTo>
                  <a:pt x="191233" y="158737"/>
                </a:lnTo>
                <a:lnTo>
                  <a:pt x="194530" y="170880"/>
                </a:lnTo>
                <a:lnTo>
                  <a:pt x="196948" y="182627"/>
                </a:lnTo>
                <a:lnTo>
                  <a:pt x="201198" y="194197"/>
                </a:lnTo>
                <a:lnTo>
                  <a:pt x="202711" y="200902"/>
                </a:lnTo>
                <a:lnTo>
                  <a:pt x="203721" y="208230"/>
                </a:lnTo>
                <a:lnTo>
                  <a:pt x="204394" y="215972"/>
                </a:lnTo>
                <a:lnTo>
                  <a:pt x="204843" y="223039"/>
                </a:lnTo>
                <a:lnTo>
                  <a:pt x="205341" y="235971"/>
                </a:lnTo>
                <a:lnTo>
                  <a:pt x="205622" y="267614"/>
                </a:lnTo>
                <a:lnTo>
                  <a:pt x="204709" y="278422"/>
                </a:lnTo>
                <a:lnTo>
                  <a:pt x="203148" y="288485"/>
                </a:lnTo>
                <a:lnTo>
                  <a:pt x="201155" y="298051"/>
                </a:lnTo>
                <a:lnTo>
                  <a:pt x="196968" y="310143"/>
                </a:lnTo>
                <a:lnTo>
                  <a:pt x="191320" y="323919"/>
                </a:lnTo>
                <a:lnTo>
                  <a:pt x="184696" y="338819"/>
                </a:lnTo>
                <a:lnTo>
                  <a:pt x="178376" y="350657"/>
                </a:lnTo>
                <a:lnTo>
                  <a:pt x="172257" y="360454"/>
                </a:lnTo>
                <a:lnTo>
                  <a:pt x="160379" y="377372"/>
                </a:lnTo>
                <a:lnTo>
                  <a:pt x="148750" y="394416"/>
                </a:lnTo>
                <a:lnTo>
                  <a:pt x="142982" y="401056"/>
                </a:lnTo>
                <a:lnTo>
                  <a:pt x="137231" y="406436"/>
                </a:lnTo>
                <a:lnTo>
                  <a:pt x="131492" y="410975"/>
                </a:lnTo>
                <a:lnTo>
                  <a:pt x="126714" y="414001"/>
                </a:lnTo>
                <a:lnTo>
                  <a:pt x="122576" y="416018"/>
                </a:lnTo>
                <a:lnTo>
                  <a:pt x="118865" y="417363"/>
                </a:lnTo>
                <a:lnTo>
                  <a:pt x="115438" y="418259"/>
                </a:lnTo>
                <a:lnTo>
                  <a:pt x="109091" y="419256"/>
                </a:lnTo>
                <a:lnTo>
                  <a:pt x="106065" y="420474"/>
                </a:lnTo>
                <a:lnTo>
                  <a:pt x="100163" y="424367"/>
                </a:lnTo>
                <a:lnTo>
                  <a:pt x="94364" y="426733"/>
                </a:lnTo>
                <a:lnTo>
                  <a:pt x="77152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55"/>
          <p:cNvSpPr/>
          <p:nvPr/>
        </p:nvSpPr>
        <p:spPr>
          <a:xfrm>
            <a:off x="7392352" y="608647"/>
            <a:ext cx="60008" cy="308611"/>
          </a:xfrm>
          <a:custGeom>
            <a:avLst/>
            <a:gdLst/>
            <a:ahLst/>
            <a:cxnLst/>
            <a:rect l="0" t="0" r="0" b="0"/>
            <a:pathLst>
              <a:path w="60008" h="308611">
                <a:moveTo>
                  <a:pt x="0" y="0"/>
                </a:moveTo>
                <a:lnTo>
                  <a:pt x="4551" y="9102"/>
                </a:lnTo>
                <a:lnTo>
                  <a:pt x="5891" y="12735"/>
                </a:lnTo>
                <a:lnTo>
                  <a:pt x="7381" y="19313"/>
                </a:lnTo>
                <a:lnTo>
                  <a:pt x="8220" y="28371"/>
                </a:lnTo>
                <a:lnTo>
                  <a:pt x="9290" y="34154"/>
                </a:lnTo>
                <a:lnTo>
                  <a:pt x="20473" y="86048"/>
                </a:lnTo>
                <a:lnTo>
                  <a:pt x="22221" y="96418"/>
                </a:lnTo>
                <a:lnTo>
                  <a:pt x="23387" y="105236"/>
                </a:lnTo>
                <a:lnTo>
                  <a:pt x="24164" y="113020"/>
                </a:lnTo>
                <a:lnTo>
                  <a:pt x="25634" y="121067"/>
                </a:lnTo>
                <a:lnTo>
                  <a:pt x="27567" y="129289"/>
                </a:lnTo>
                <a:lnTo>
                  <a:pt x="29808" y="137627"/>
                </a:lnTo>
                <a:lnTo>
                  <a:pt x="31302" y="145092"/>
                </a:lnTo>
                <a:lnTo>
                  <a:pt x="32298" y="151973"/>
                </a:lnTo>
                <a:lnTo>
                  <a:pt x="32962" y="158465"/>
                </a:lnTo>
                <a:lnTo>
                  <a:pt x="34357" y="164698"/>
                </a:lnTo>
                <a:lnTo>
                  <a:pt x="36240" y="170759"/>
                </a:lnTo>
                <a:lnTo>
                  <a:pt x="38447" y="176704"/>
                </a:lnTo>
                <a:lnTo>
                  <a:pt x="39919" y="182573"/>
                </a:lnTo>
                <a:lnTo>
                  <a:pt x="40901" y="188390"/>
                </a:lnTo>
                <a:lnTo>
                  <a:pt x="41554" y="194174"/>
                </a:lnTo>
                <a:lnTo>
                  <a:pt x="42942" y="202792"/>
                </a:lnTo>
                <a:lnTo>
                  <a:pt x="47026" y="225067"/>
                </a:lnTo>
                <a:lnTo>
                  <a:pt x="48496" y="234817"/>
                </a:lnTo>
                <a:lnTo>
                  <a:pt x="49475" y="243222"/>
                </a:lnTo>
                <a:lnTo>
                  <a:pt x="50564" y="256689"/>
                </a:lnTo>
                <a:lnTo>
                  <a:pt x="51048" y="265849"/>
                </a:lnTo>
                <a:lnTo>
                  <a:pt x="52130" y="271530"/>
                </a:lnTo>
                <a:lnTo>
                  <a:pt x="53803" y="278175"/>
                </a:lnTo>
                <a:lnTo>
                  <a:pt x="60007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756"/>
          <p:cNvSpPr/>
          <p:nvPr/>
        </p:nvSpPr>
        <p:spPr>
          <a:xfrm>
            <a:off x="7538084" y="617220"/>
            <a:ext cx="171451" cy="85553"/>
          </a:xfrm>
          <a:custGeom>
            <a:avLst/>
            <a:gdLst/>
            <a:ahLst/>
            <a:cxnLst/>
            <a:rect l="0" t="0" r="0" b="0"/>
            <a:pathLst>
              <a:path w="171451" h="85553">
                <a:moveTo>
                  <a:pt x="0" y="0"/>
                </a:moveTo>
                <a:lnTo>
                  <a:pt x="4551" y="4550"/>
                </a:lnTo>
                <a:lnTo>
                  <a:pt x="5892" y="6843"/>
                </a:lnTo>
                <a:lnTo>
                  <a:pt x="6786" y="9325"/>
                </a:lnTo>
                <a:lnTo>
                  <a:pt x="7381" y="11931"/>
                </a:lnTo>
                <a:lnTo>
                  <a:pt x="7779" y="20337"/>
                </a:lnTo>
                <a:lnTo>
                  <a:pt x="8468" y="68353"/>
                </a:lnTo>
                <a:lnTo>
                  <a:pt x="9456" y="72239"/>
                </a:lnTo>
                <a:lnTo>
                  <a:pt x="11066" y="75781"/>
                </a:lnTo>
                <a:lnTo>
                  <a:pt x="13093" y="79096"/>
                </a:lnTo>
                <a:lnTo>
                  <a:pt x="15396" y="81305"/>
                </a:lnTo>
                <a:lnTo>
                  <a:pt x="17885" y="82778"/>
                </a:lnTo>
                <a:lnTo>
                  <a:pt x="20495" y="83760"/>
                </a:lnTo>
                <a:lnTo>
                  <a:pt x="26999" y="84415"/>
                </a:lnTo>
                <a:lnTo>
                  <a:pt x="36097" y="84852"/>
                </a:lnTo>
                <a:lnTo>
                  <a:pt x="59859" y="85337"/>
                </a:lnTo>
                <a:lnTo>
                  <a:pt x="89469" y="85552"/>
                </a:lnTo>
                <a:lnTo>
                  <a:pt x="102509" y="84657"/>
                </a:lnTo>
                <a:lnTo>
                  <a:pt x="114060" y="83108"/>
                </a:lnTo>
                <a:lnTo>
                  <a:pt x="124618" y="81123"/>
                </a:lnTo>
                <a:lnTo>
                  <a:pt x="133561" y="78847"/>
                </a:lnTo>
                <a:lnTo>
                  <a:pt x="141428" y="76377"/>
                </a:lnTo>
                <a:lnTo>
                  <a:pt x="148578" y="73778"/>
                </a:lnTo>
                <a:lnTo>
                  <a:pt x="154297" y="70140"/>
                </a:lnTo>
                <a:lnTo>
                  <a:pt x="159063" y="65810"/>
                </a:lnTo>
                <a:lnTo>
                  <a:pt x="171450" y="4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57"/>
          <p:cNvSpPr/>
          <p:nvPr/>
        </p:nvSpPr>
        <p:spPr>
          <a:xfrm>
            <a:off x="7615330" y="582930"/>
            <a:ext cx="59915" cy="283852"/>
          </a:xfrm>
          <a:custGeom>
            <a:avLst/>
            <a:gdLst/>
            <a:ahLst/>
            <a:cxnLst/>
            <a:rect l="0" t="0" r="0" b="0"/>
            <a:pathLst>
              <a:path w="59915" h="283852">
                <a:moveTo>
                  <a:pt x="25625" y="0"/>
                </a:moveTo>
                <a:lnTo>
                  <a:pt x="3482" y="7380"/>
                </a:lnTo>
                <a:lnTo>
                  <a:pt x="2291" y="9683"/>
                </a:lnTo>
                <a:lnTo>
                  <a:pt x="966" y="17321"/>
                </a:lnTo>
                <a:lnTo>
                  <a:pt x="378" y="24525"/>
                </a:lnTo>
                <a:lnTo>
                  <a:pt x="116" y="32807"/>
                </a:lnTo>
                <a:lnTo>
                  <a:pt x="0" y="46013"/>
                </a:lnTo>
                <a:lnTo>
                  <a:pt x="1874" y="61155"/>
                </a:lnTo>
                <a:lnTo>
                  <a:pt x="9036" y="105920"/>
                </a:lnTo>
                <a:lnTo>
                  <a:pt x="21110" y="168360"/>
                </a:lnTo>
                <a:lnTo>
                  <a:pt x="28329" y="203680"/>
                </a:lnTo>
                <a:lnTo>
                  <a:pt x="34096" y="228179"/>
                </a:lnTo>
                <a:lnTo>
                  <a:pt x="38892" y="245464"/>
                </a:lnTo>
                <a:lnTo>
                  <a:pt x="43042" y="257940"/>
                </a:lnTo>
                <a:lnTo>
                  <a:pt x="45808" y="267210"/>
                </a:lnTo>
                <a:lnTo>
                  <a:pt x="47653" y="274342"/>
                </a:lnTo>
                <a:lnTo>
                  <a:pt x="48883" y="280050"/>
                </a:lnTo>
                <a:lnTo>
                  <a:pt x="50655" y="282902"/>
                </a:lnTo>
                <a:lnTo>
                  <a:pt x="52789" y="283851"/>
                </a:lnTo>
                <a:lnTo>
                  <a:pt x="59914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58"/>
          <p:cNvSpPr/>
          <p:nvPr/>
        </p:nvSpPr>
        <p:spPr>
          <a:xfrm>
            <a:off x="7718274" y="522922"/>
            <a:ext cx="25552" cy="488634"/>
          </a:xfrm>
          <a:custGeom>
            <a:avLst/>
            <a:gdLst/>
            <a:ahLst/>
            <a:cxnLst/>
            <a:rect l="0" t="0" r="0" b="0"/>
            <a:pathLst>
              <a:path w="25552" h="488634">
                <a:moveTo>
                  <a:pt x="25551" y="0"/>
                </a:moveTo>
                <a:lnTo>
                  <a:pt x="25551" y="66102"/>
                </a:lnTo>
                <a:lnTo>
                  <a:pt x="23645" y="81215"/>
                </a:lnTo>
                <a:lnTo>
                  <a:pt x="16449" y="128488"/>
                </a:lnTo>
                <a:lnTo>
                  <a:pt x="12816" y="147571"/>
                </a:lnTo>
                <a:lnTo>
                  <a:pt x="9441" y="162198"/>
                </a:lnTo>
                <a:lnTo>
                  <a:pt x="6239" y="173855"/>
                </a:lnTo>
                <a:lnTo>
                  <a:pt x="4103" y="188293"/>
                </a:lnTo>
                <a:lnTo>
                  <a:pt x="2680" y="204586"/>
                </a:lnTo>
                <a:lnTo>
                  <a:pt x="1099" y="235707"/>
                </a:lnTo>
                <a:lnTo>
                  <a:pt x="395" y="255889"/>
                </a:lnTo>
                <a:lnTo>
                  <a:pt x="0" y="282511"/>
                </a:lnTo>
                <a:lnTo>
                  <a:pt x="2447" y="325268"/>
                </a:lnTo>
                <a:lnTo>
                  <a:pt x="6640" y="391016"/>
                </a:lnTo>
                <a:lnTo>
                  <a:pt x="7229" y="403552"/>
                </a:lnTo>
                <a:lnTo>
                  <a:pt x="7883" y="427642"/>
                </a:lnTo>
                <a:lnTo>
                  <a:pt x="8303" y="460498"/>
                </a:lnTo>
                <a:lnTo>
                  <a:pt x="9289" y="465114"/>
                </a:lnTo>
                <a:lnTo>
                  <a:pt x="10899" y="469143"/>
                </a:lnTo>
                <a:lnTo>
                  <a:pt x="12926" y="472782"/>
                </a:lnTo>
                <a:lnTo>
                  <a:pt x="14277" y="476161"/>
                </a:lnTo>
                <a:lnTo>
                  <a:pt x="15177" y="479365"/>
                </a:lnTo>
                <a:lnTo>
                  <a:pt x="16978" y="4886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59"/>
          <p:cNvSpPr/>
          <p:nvPr/>
        </p:nvSpPr>
        <p:spPr>
          <a:xfrm>
            <a:off x="7786687" y="764279"/>
            <a:ext cx="205741" cy="229844"/>
          </a:xfrm>
          <a:custGeom>
            <a:avLst/>
            <a:gdLst/>
            <a:ahLst/>
            <a:cxnLst/>
            <a:rect l="0" t="0" r="0" b="0"/>
            <a:pathLst>
              <a:path w="205741" h="229844">
                <a:moveTo>
                  <a:pt x="0" y="24391"/>
                </a:moveTo>
                <a:lnTo>
                  <a:pt x="9102" y="19840"/>
                </a:lnTo>
                <a:lnTo>
                  <a:pt x="12736" y="17547"/>
                </a:lnTo>
                <a:lnTo>
                  <a:pt x="16110" y="15065"/>
                </a:lnTo>
                <a:lnTo>
                  <a:pt x="19312" y="12459"/>
                </a:lnTo>
                <a:lnTo>
                  <a:pt x="25411" y="9563"/>
                </a:lnTo>
                <a:lnTo>
                  <a:pt x="28370" y="8790"/>
                </a:lnTo>
                <a:lnTo>
                  <a:pt x="34199" y="5392"/>
                </a:lnTo>
                <a:lnTo>
                  <a:pt x="37087" y="3152"/>
                </a:lnTo>
                <a:lnTo>
                  <a:pt x="40917" y="1659"/>
                </a:lnTo>
                <a:lnTo>
                  <a:pt x="45376" y="664"/>
                </a:lnTo>
                <a:lnTo>
                  <a:pt x="50253" y="0"/>
                </a:lnTo>
                <a:lnTo>
                  <a:pt x="54457" y="510"/>
                </a:lnTo>
                <a:lnTo>
                  <a:pt x="58213" y="1803"/>
                </a:lnTo>
                <a:lnTo>
                  <a:pt x="61668" y="3617"/>
                </a:lnTo>
                <a:lnTo>
                  <a:pt x="68049" y="5633"/>
                </a:lnTo>
                <a:lnTo>
                  <a:pt x="71083" y="6170"/>
                </a:lnTo>
                <a:lnTo>
                  <a:pt x="75011" y="7481"/>
                </a:lnTo>
                <a:lnTo>
                  <a:pt x="79535" y="9308"/>
                </a:lnTo>
                <a:lnTo>
                  <a:pt x="84455" y="11478"/>
                </a:lnTo>
                <a:lnTo>
                  <a:pt x="88688" y="13877"/>
                </a:lnTo>
                <a:lnTo>
                  <a:pt x="92463" y="16429"/>
                </a:lnTo>
                <a:lnTo>
                  <a:pt x="95932" y="19083"/>
                </a:lnTo>
                <a:lnTo>
                  <a:pt x="99197" y="22757"/>
                </a:lnTo>
                <a:lnTo>
                  <a:pt x="102327" y="27112"/>
                </a:lnTo>
                <a:lnTo>
                  <a:pt x="105366" y="31920"/>
                </a:lnTo>
                <a:lnTo>
                  <a:pt x="107390" y="36077"/>
                </a:lnTo>
                <a:lnTo>
                  <a:pt x="109641" y="43237"/>
                </a:lnTo>
                <a:lnTo>
                  <a:pt x="113183" y="49594"/>
                </a:lnTo>
                <a:lnTo>
                  <a:pt x="115460" y="52623"/>
                </a:lnTo>
                <a:lnTo>
                  <a:pt x="117990" y="58528"/>
                </a:lnTo>
                <a:lnTo>
                  <a:pt x="118665" y="61437"/>
                </a:lnTo>
                <a:lnTo>
                  <a:pt x="118163" y="64328"/>
                </a:lnTo>
                <a:lnTo>
                  <a:pt x="115064" y="70080"/>
                </a:lnTo>
                <a:lnTo>
                  <a:pt x="103414" y="87776"/>
                </a:lnTo>
                <a:lnTo>
                  <a:pt x="99423" y="93317"/>
                </a:lnTo>
                <a:lnTo>
                  <a:pt x="95810" y="97964"/>
                </a:lnTo>
                <a:lnTo>
                  <a:pt x="92447" y="102015"/>
                </a:lnTo>
                <a:lnTo>
                  <a:pt x="88302" y="107572"/>
                </a:lnTo>
                <a:lnTo>
                  <a:pt x="78615" y="121368"/>
                </a:lnTo>
                <a:lnTo>
                  <a:pt x="74318" y="128095"/>
                </a:lnTo>
                <a:lnTo>
                  <a:pt x="70500" y="134484"/>
                </a:lnTo>
                <a:lnTo>
                  <a:pt x="67003" y="140649"/>
                </a:lnTo>
                <a:lnTo>
                  <a:pt x="63719" y="145711"/>
                </a:lnTo>
                <a:lnTo>
                  <a:pt x="60576" y="150038"/>
                </a:lnTo>
                <a:lnTo>
                  <a:pt x="57530" y="153876"/>
                </a:lnTo>
                <a:lnTo>
                  <a:pt x="51604" y="160679"/>
                </a:lnTo>
                <a:lnTo>
                  <a:pt x="45795" y="167831"/>
                </a:lnTo>
                <a:lnTo>
                  <a:pt x="42913" y="172405"/>
                </a:lnTo>
                <a:lnTo>
                  <a:pt x="40039" y="177359"/>
                </a:lnTo>
                <a:lnTo>
                  <a:pt x="37170" y="181615"/>
                </a:lnTo>
                <a:lnTo>
                  <a:pt x="34305" y="185404"/>
                </a:lnTo>
                <a:lnTo>
                  <a:pt x="31442" y="188883"/>
                </a:lnTo>
                <a:lnTo>
                  <a:pt x="29535" y="193107"/>
                </a:lnTo>
                <a:lnTo>
                  <a:pt x="28262" y="197828"/>
                </a:lnTo>
                <a:lnTo>
                  <a:pt x="27414" y="202881"/>
                </a:lnTo>
                <a:lnTo>
                  <a:pt x="26848" y="208154"/>
                </a:lnTo>
                <a:lnTo>
                  <a:pt x="26471" y="213575"/>
                </a:lnTo>
                <a:lnTo>
                  <a:pt x="26220" y="219093"/>
                </a:lnTo>
                <a:lnTo>
                  <a:pt x="27005" y="222772"/>
                </a:lnTo>
                <a:lnTo>
                  <a:pt x="28480" y="225225"/>
                </a:lnTo>
                <a:lnTo>
                  <a:pt x="30418" y="226860"/>
                </a:lnTo>
                <a:lnTo>
                  <a:pt x="33613" y="227950"/>
                </a:lnTo>
                <a:lnTo>
                  <a:pt x="37649" y="228677"/>
                </a:lnTo>
                <a:lnTo>
                  <a:pt x="42244" y="229162"/>
                </a:lnTo>
                <a:lnTo>
                  <a:pt x="49118" y="229485"/>
                </a:lnTo>
                <a:lnTo>
                  <a:pt x="66915" y="229843"/>
                </a:lnTo>
                <a:lnTo>
                  <a:pt x="74137" y="228987"/>
                </a:lnTo>
                <a:lnTo>
                  <a:pt x="79904" y="227463"/>
                </a:lnTo>
                <a:lnTo>
                  <a:pt x="84703" y="225495"/>
                </a:lnTo>
                <a:lnTo>
                  <a:pt x="91711" y="223230"/>
                </a:lnTo>
                <a:lnTo>
                  <a:pt x="100193" y="220768"/>
                </a:lnTo>
                <a:lnTo>
                  <a:pt x="109658" y="218174"/>
                </a:lnTo>
                <a:lnTo>
                  <a:pt x="117873" y="216444"/>
                </a:lnTo>
                <a:lnTo>
                  <a:pt x="125254" y="215291"/>
                </a:lnTo>
                <a:lnTo>
                  <a:pt x="132080" y="214523"/>
                </a:lnTo>
                <a:lnTo>
                  <a:pt x="138536" y="213058"/>
                </a:lnTo>
                <a:lnTo>
                  <a:pt x="144745" y="211129"/>
                </a:lnTo>
                <a:lnTo>
                  <a:pt x="150789" y="208890"/>
                </a:lnTo>
                <a:lnTo>
                  <a:pt x="155771" y="207398"/>
                </a:lnTo>
                <a:lnTo>
                  <a:pt x="160044" y="206403"/>
                </a:lnTo>
                <a:lnTo>
                  <a:pt x="163847" y="205740"/>
                </a:lnTo>
                <a:lnTo>
                  <a:pt x="168287" y="204345"/>
                </a:lnTo>
                <a:lnTo>
                  <a:pt x="173151" y="202463"/>
                </a:lnTo>
                <a:lnTo>
                  <a:pt x="178299" y="200255"/>
                </a:lnTo>
                <a:lnTo>
                  <a:pt x="182683" y="197831"/>
                </a:lnTo>
                <a:lnTo>
                  <a:pt x="186560" y="195263"/>
                </a:lnTo>
                <a:lnTo>
                  <a:pt x="194024" y="189637"/>
                </a:lnTo>
                <a:lnTo>
                  <a:pt x="205740" y="1872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60"/>
          <p:cNvSpPr/>
          <p:nvPr/>
        </p:nvSpPr>
        <p:spPr>
          <a:xfrm>
            <a:off x="7984242" y="745807"/>
            <a:ext cx="178466" cy="248604"/>
          </a:xfrm>
          <a:custGeom>
            <a:avLst/>
            <a:gdLst/>
            <a:ahLst/>
            <a:cxnLst/>
            <a:rect l="0" t="0" r="0" b="0"/>
            <a:pathLst>
              <a:path w="178466" h="248604">
                <a:moveTo>
                  <a:pt x="33902" y="0"/>
                </a:moveTo>
                <a:lnTo>
                  <a:pt x="38454" y="0"/>
                </a:lnTo>
                <a:lnTo>
                  <a:pt x="38841" y="953"/>
                </a:lnTo>
                <a:lnTo>
                  <a:pt x="38148" y="2540"/>
                </a:lnTo>
                <a:lnTo>
                  <a:pt x="36733" y="4551"/>
                </a:lnTo>
                <a:lnTo>
                  <a:pt x="35160" y="9325"/>
                </a:lnTo>
                <a:lnTo>
                  <a:pt x="33509" y="16527"/>
                </a:lnTo>
                <a:lnTo>
                  <a:pt x="29601" y="29253"/>
                </a:lnTo>
                <a:lnTo>
                  <a:pt x="27224" y="34742"/>
                </a:lnTo>
                <a:lnTo>
                  <a:pt x="24687" y="39354"/>
                </a:lnTo>
                <a:lnTo>
                  <a:pt x="22046" y="43381"/>
                </a:lnTo>
                <a:lnTo>
                  <a:pt x="20282" y="47971"/>
                </a:lnTo>
                <a:lnTo>
                  <a:pt x="19108" y="52935"/>
                </a:lnTo>
                <a:lnTo>
                  <a:pt x="18324" y="58150"/>
                </a:lnTo>
                <a:lnTo>
                  <a:pt x="16850" y="63532"/>
                </a:lnTo>
                <a:lnTo>
                  <a:pt x="14913" y="69025"/>
                </a:lnTo>
                <a:lnTo>
                  <a:pt x="12671" y="74591"/>
                </a:lnTo>
                <a:lnTo>
                  <a:pt x="11176" y="80208"/>
                </a:lnTo>
                <a:lnTo>
                  <a:pt x="10179" y="85857"/>
                </a:lnTo>
                <a:lnTo>
                  <a:pt x="9514" y="91528"/>
                </a:lnTo>
                <a:lnTo>
                  <a:pt x="8118" y="98166"/>
                </a:lnTo>
                <a:lnTo>
                  <a:pt x="6236" y="105449"/>
                </a:lnTo>
                <a:lnTo>
                  <a:pt x="4027" y="113162"/>
                </a:lnTo>
                <a:lnTo>
                  <a:pt x="2556" y="120209"/>
                </a:lnTo>
                <a:lnTo>
                  <a:pt x="1575" y="126812"/>
                </a:lnTo>
                <a:lnTo>
                  <a:pt x="920" y="133119"/>
                </a:lnTo>
                <a:lnTo>
                  <a:pt x="486" y="139228"/>
                </a:lnTo>
                <a:lnTo>
                  <a:pt x="194" y="145206"/>
                </a:lnTo>
                <a:lnTo>
                  <a:pt x="0" y="151097"/>
                </a:lnTo>
                <a:lnTo>
                  <a:pt x="824" y="156929"/>
                </a:lnTo>
                <a:lnTo>
                  <a:pt x="2325" y="162722"/>
                </a:lnTo>
                <a:lnTo>
                  <a:pt x="4278" y="168489"/>
                </a:lnTo>
                <a:lnTo>
                  <a:pt x="6533" y="176143"/>
                </a:lnTo>
                <a:lnTo>
                  <a:pt x="11579" y="194808"/>
                </a:lnTo>
                <a:lnTo>
                  <a:pt x="17114" y="204167"/>
                </a:lnTo>
                <a:lnTo>
                  <a:pt x="24615" y="213264"/>
                </a:lnTo>
                <a:lnTo>
                  <a:pt x="33426" y="222186"/>
                </a:lnTo>
                <a:lnTo>
                  <a:pt x="40252" y="228134"/>
                </a:lnTo>
                <a:lnTo>
                  <a:pt x="45756" y="232099"/>
                </a:lnTo>
                <a:lnTo>
                  <a:pt x="50376" y="234743"/>
                </a:lnTo>
                <a:lnTo>
                  <a:pt x="54411" y="236505"/>
                </a:lnTo>
                <a:lnTo>
                  <a:pt x="58053" y="237680"/>
                </a:lnTo>
                <a:lnTo>
                  <a:pt x="61432" y="238464"/>
                </a:lnTo>
                <a:lnTo>
                  <a:pt x="64638" y="238986"/>
                </a:lnTo>
                <a:lnTo>
                  <a:pt x="67728" y="239334"/>
                </a:lnTo>
                <a:lnTo>
                  <a:pt x="70740" y="239566"/>
                </a:lnTo>
                <a:lnTo>
                  <a:pt x="75607" y="238768"/>
                </a:lnTo>
                <a:lnTo>
                  <a:pt x="81707" y="237284"/>
                </a:lnTo>
                <a:lnTo>
                  <a:pt x="88633" y="235342"/>
                </a:lnTo>
                <a:lnTo>
                  <a:pt x="95154" y="233094"/>
                </a:lnTo>
                <a:lnTo>
                  <a:pt x="101407" y="230644"/>
                </a:lnTo>
                <a:lnTo>
                  <a:pt x="107481" y="228058"/>
                </a:lnTo>
                <a:lnTo>
                  <a:pt x="112483" y="225381"/>
                </a:lnTo>
                <a:lnTo>
                  <a:pt x="116768" y="222644"/>
                </a:lnTo>
                <a:lnTo>
                  <a:pt x="120580" y="219867"/>
                </a:lnTo>
                <a:lnTo>
                  <a:pt x="139595" y="206857"/>
                </a:lnTo>
                <a:lnTo>
                  <a:pt x="144368" y="202674"/>
                </a:lnTo>
                <a:lnTo>
                  <a:pt x="147552" y="198934"/>
                </a:lnTo>
                <a:lnTo>
                  <a:pt x="166313" y="167883"/>
                </a:lnTo>
                <a:lnTo>
                  <a:pt x="170754" y="159547"/>
                </a:lnTo>
                <a:lnTo>
                  <a:pt x="173715" y="153037"/>
                </a:lnTo>
                <a:lnTo>
                  <a:pt x="175688" y="147745"/>
                </a:lnTo>
                <a:lnTo>
                  <a:pt x="177004" y="143264"/>
                </a:lnTo>
                <a:lnTo>
                  <a:pt x="178465" y="135745"/>
                </a:lnTo>
                <a:lnTo>
                  <a:pt x="177903" y="132407"/>
                </a:lnTo>
                <a:lnTo>
                  <a:pt x="174738" y="126157"/>
                </a:lnTo>
                <a:lnTo>
                  <a:pt x="172152" y="121835"/>
                </a:lnTo>
                <a:lnTo>
                  <a:pt x="169883" y="120276"/>
                </a:lnTo>
                <a:lnTo>
                  <a:pt x="166466" y="118284"/>
                </a:lnTo>
                <a:lnTo>
                  <a:pt x="162284" y="116003"/>
                </a:lnTo>
                <a:lnTo>
                  <a:pt x="158543" y="113531"/>
                </a:lnTo>
                <a:lnTo>
                  <a:pt x="155096" y="110930"/>
                </a:lnTo>
                <a:lnTo>
                  <a:pt x="151845" y="108243"/>
                </a:lnTo>
                <a:lnTo>
                  <a:pt x="148726" y="106452"/>
                </a:lnTo>
                <a:lnTo>
                  <a:pt x="145695" y="105258"/>
                </a:lnTo>
                <a:lnTo>
                  <a:pt x="142720" y="104462"/>
                </a:lnTo>
                <a:lnTo>
                  <a:pt x="139785" y="104884"/>
                </a:lnTo>
                <a:lnTo>
                  <a:pt x="136876" y="106118"/>
                </a:lnTo>
                <a:lnTo>
                  <a:pt x="133984" y="107893"/>
                </a:lnTo>
                <a:lnTo>
                  <a:pt x="130151" y="109076"/>
                </a:lnTo>
                <a:lnTo>
                  <a:pt x="125690" y="109865"/>
                </a:lnTo>
                <a:lnTo>
                  <a:pt x="120812" y="110391"/>
                </a:lnTo>
                <a:lnTo>
                  <a:pt x="116607" y="111694"/>
                </a:lnTo>
                <a:lnTo>
                  <a:pt x="112852" y="113515"/>
                </a:lnTo>
                <a:lnTo>
                  <a:pt x="109395" y="115682"/>
                </a:lnTo>
                <a:lnTo>
                  <a:pt x="106139" y="117126"/>
                </a:lnTo>
                <a:lnTo>
                  <a:pt x="103015" y="118089"/>
                </a:lnTo>
                <a:lnTo>
                  <a:pt x="99980" y="118731"/>
                </a:lnTo>
                <a:lnTo>
                  <a:pt x="97005" y="120112"/>
                </a:lnTo>
                <a:lnTo>
                  <a:pt x="94068" y="121984"/>
                </a:lnTo>
                <a:lnTo>
                  <a:pt x="91158" y="124185"/>
                </a:lnTo>
                <a:lnTo>
                  <a:pt x="80304" y="131711"/>
                </a:lnTo>
                <a:lnTo>
                  <a:pt x="73410" y="136385"/>
                </a:lnTo>
                <a:lnTo>
                  <a:pt x="68813" y="141406"/>
                </a:lnTo>
                <a:lnTo>
                  <a:pt x="65749" y="146658"/>
                </a:lnTo>
                <a:lnTo>
                  <a:pt x="63707" y="152065"/>
                </a:lnTo>
                <a:lnTo>
                  <a:pt x="61392" y="156621"/>
                </a:lnTo>
                <a:lnTo>
                  <a:pt x="53583" y="168538"/>
                </a:lnTo>
                <a:lnTo>
                  <a:pt x="50833" y="173319"/>
                </a:lnTo>
                <a:lnTo>
                  <a:pt x="48047" y="178411"/>
                </a:lnTo>
                <a:lnTo>
                  <a:pt x="46190" y="183711"/>
                </a:lnTo>
                <a:lnTo>
                  <a:pt x="44952" y="189149"/>
                </a:lnTo>
                <a:lnTo>
                  <a:pt x="44126" y="194679"/>
                </a:lnTo>
                <a:lnTo>
                  <a:pt x="43576" y="200271"/>
                </a:lnTo>
                <a:lnTo>
                  <a:pt x="43209" y="205904"/>
                </a:lnTo>
                <a:lnTo>
                  <a:pt x="42964" y="211564"/>
                </a:lnTo>
                <a:lnTo>
                  <a:pt x="43754" y="217243"/>
                </a:lnTo>
                <a:lnTo>
                  <a:pt x="45233" y="222934"/>
                </a:lnTo>
                <a:lnTo>
                  <a:pt x="47171" y="228632"/>
                </a:lnTo>
                <a:lnTo>
                  <a:pt x="49416" y="232432"/>
                </a:lnTo>
                <a:lnTo>
                  <a:pt x="51865" y="234964"/>
                </a:lnTo>
                <a:lnTo>
                  <a:pt x="54451" y="236653"/>
                </a:lnTo>
                <a:lnTo>
                  <a:pt x="56173" y="238731"/>
                </a:lnTo>
                <a:lnTo>
                  <a:pt x="57322" y="241069"/>
                </a:lnTo>
                <a:lnTo>
                  <a:pt x="58088" y="243580"/>
                </a:lnTo>
                <a:lnTo>
                  <a:pt x="59551" y="245254"/>
                </a:lnTo>
                <a:lnTo>
                  <a:pt x="61480" y="246370"/>
                </a:lnTo>
                <a:lnTo>
                  <a:pt x="66161" y="247610"/>
                </a:lnTo>
                <a:lnTo>
                  <a:pt x="68744" y="247941"/>
                </a:lnTo>
                <a:lnTo>
                  <a:pt x="76765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61"/>
          <p:cNvSpPr/>
          <p:nvPr/>
        </p:nvSpPr>
        <p:spPr>
          <a:xfrm>
            <a:off x="8232457" y="779344"/>
            <a:ext cx="162878" cy="9327"/>
          </a:xfrm>
          <a:custGeom>
            <a:avLst/>
            <a:gdLst/>
            <a:ahLst/>
            <a:cxnLst/>
            <a:rect l="0" t="0" r="0" b="0"/>
            <a:pathLst>
              <a:path w="162878" h="9327">
                <a:moveTo>
                  <a:pt x="0" y="9326"/>
                </a:moveTo>
                <a:lnTo>
                  <a:pt x="90711" y="0"/>
                </a:lnTo>
                <a:lnTo>
                  <a:pt x="162877" y="7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62"/>
          <p:cNvSpPr/>
          <p:nvPr/>
        </p:nvSpPr>
        <p:spPr>
          <a:xfrm>
            <a:off x="8241030" y="848677"/>
            <a:ext cx="180023" cy="15954"/>
          </a:xfrm>
          <a:custGeom>
            <a:avLst/>
            <a:gdLst/>
            <a:ahLst/>
            <a:cxnLst/>
            <a:rect l="0" t="0" r="0" b="0"/>
            <a:pathLst>
              <a:path w="180023" h="15954">
                <a:moveTo>
                  <a:pt x="0" y="8573"/>
                </a:moveTo>
                <a:lnTo>
                  <a:pt x="0" y="13123"/>
                </a:lnTo>
                <a:lnTo>
                  <a:pt x="1905" y="14464"/>
                </a:lnTo>
                <a:lnTo>
                  <a:pt x="5080" y="15358"/>
                </a:lnTo>
                <a:lnTo>
                  <a:pt x="9102" y="15953"/>
                </a:lnTo>
                <a:lnTo>
                  <a:pt x="13687" y="15398"/>
                </a:lnTo>
                <a:lnTo>
                  <a:pt x="18649" y="14075"/>
                </a:lnTo>
                <a:lnTo>
                  <a:pt x="23863" y="12241"/>
                </a:lnTo>
                <a:lnTo>
                  <a:pt x="29244" y="11018"/>
                </a:lnTo>
                <a:lnTo>
                  <a:pt x="34736" y="10203"/>
                </a:lnTo>
                <a:lnTo>
                  <a:pt x="40301" y="9660"/>
                </a:lnTo>
                <a:lnTo>
                  <a:pt x="48775" y="9297"/>
                </a:lnTo>
                <a:lnTo>
                  <a:pt x="70890" y="8895"/>
                </a:lnTo>
                <a:lnTo>
                  <a:pt x="114667" y="8668"/>
                </a:lnTo>
                <a:lnTo>
                  <a:pt x="125974" y="7684"/>
                </a:lnTo>
                <a:lnTo>
                  <a:pt x="134465" y="6075"/>
                </a:lnTo>
                <a:lnTo>
                  <a:pt x="141079" y="4050"/>
                </a:lnTo>
                <a:lnTo>
                  <a:pt x="148344" y="2700"/>
                </a:lnTo>
                <a:lnTo>
                  <a:pt x="156046" y="1800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63"/>
          <p:cNvSpPr/>
          <p:nvPr/>
        </p:nvSpPr>
        <p:spPr>
          <a:xfrm>
            <a:off x="8472487" y="514767"/>
            <a:ext cx="237705" cy="248186"/>
          </a:xfrm>
          <a:custGeom>
            <a:avLst/>
            <a:gdLst/>
            <a:ahLst/>
            <a:cxnLst/>
            <a:rect l="0" t="0" r="0" b="0"/>
            <a:pathLst>
              <a:path w="237705" h="248186">
                <a:moveTo>
                  <a:pt x="0" y="68163"/>
                </a:moveTo>
                <a:lnTo>
                  <a:pt x="4551" y="59061"/>
                </a:lnTo>
                <a:lnTo>
                  <a:pt x="6844" y="56380"/>
                </a:lnTo>
                <a:lnTo>
                  <a:pt x="9325" y="54592"/>
                </a:lnTo>
                <a:lnTo>
                  <a:pt x="14622" y="51654"/>
                </a:lnTo>
                <a:lnTo>
                  <a:pt x="20151" y="47173"/>
                </a:lnTo>
                <a:lnTo>
                  <a:pt x="23912" y="45597"/>
                </a:lnTo>
                <a:lnTo>
                  <a:pt x="28325" y="44546"/>
                </a:lnTo>
                <a:lnTo>
                  <a:pt x="33170" y="43846"/>
                </a:lnTo>
                <a:lnTo>
                  <a:pt x="38306" y="42426"/>
                </a:lnTo>
                <a:lnTo>
                  <a:pt x="43635" y="40528"/>
                </a:lnTo>
                <a:lnTo>
                  <a:pt x="49092" y="38309"/>
                </a:lnTo>
                <a:lnTo>
                  <a:pt x="54636" y="36830"/>
                </a:lnTo>
                <a:lnTo>
                  <a:pt x="60237" y="35844"/>
                </a:lnTo>
                <a:lnTo>
                  <a:pt x="65875" y="35187"/>
                </a:lnTo>
                <a:lnTo>
                  <a:pt x="72492" y="34749"/>
                </a:lnTo>
                <a:lnTo>
                  <a:pt x="79760" y="34457"/>
                </a:lnTo>
                <a:lnTo>
                  <a:pt x="87464" y="34262"/>
                </a:lnTo>
                <a:lnTo>
                  <a:pt x="93552" y="33180"/>
                </a:lnTo>
                <a:lnTo>
                  <a:pt x="98563" y="31506"/>
                </a:lnTo>
                <a:lnTo>
                  <a:pt x="102857" y="29437"/>
                </a:lnTo>
                <a:lnTo>
                  <a:pt x="107623" y="28058"/>
                </a:lnTo>
                <a:lnTo>
                  <a:pt x="112706" y="27139"/>
                </a:lnTo>
                <a:lnTo>
                  <a:pt x="118001" y="26526"/>
                </a:lnTo>
                <a:lnTo>
                  <a:pt x="126292" y="24212"/>
                </a:lnTo>
                <a:lnTo>
                  <a:pt x="136582" y="20765"/>
                </a:lnTo>
                <a:lnTo>
                  <a:pt x="148206" y="16562"/>
                </a:lnTo>
                <a:lnTo>
                  <a:pt x="157859" y="13759"/>
                </a:lnTo>
                <a:lnTo>
                  <a:pt x="166199" y="11891"/>
                </a:lnTo>
                <a:lnTo>
                  <a:pt x="173665" y="10646"/>
                </a:lnTo>
                <a:lnTo>
                  <a:pt x="181499" y="8863"/>
                </a:lnTo>
                <a:lnTo>
                  <a:pt x="189580" y="6722"/>
                </a:lnTo>
                <a:lnTo>
                  <a:pt x="197824" y="4342"/>
                </a:lnTo>
                <a:lnTo>
                  <a:pt x="205225" y="2756"/>
                </a:lnTo>
                <a:lnTo>
                  <a:pt x="212065" y="1698"/>
                </a:lnTo>
                <a:lnTo>
                  <a:pt x="218529" y="993"/>
                </a:lnTo>
                <a:lnTo>
                  <a:pt x="223791" y="523"/>
                </a:lnTo>
                <a:lnTo>
                  <a:pt x="228251" y="209"/>
                </a:lnTo>
                <a:lnTo>
                  <a:pt x="232177" y="0"/>
                </a:lnTo>
                <a:lnTo>
                  <a:pt x="234795" y="1766"/>
                </a:lnTo>
                <a:lnTo>
                  <a:pt x="236540" y="4848"/>
                </a:lnTo>
                <a:lnTo>
                  <a:pt x="237704" y="8808"/>
                </a:lnTo>
                <a:lnTo>
                  <a:pt x="237527" y="14305"/>
                </a:lnTo>
                <a:lnTo>
                  <a:pt x="236456" y="20828"/>
                </a:lnTo>
                <a:lnTo>
                  <a:pt x="234790" y="28033"/>
                </a:lnTo>
                <a:lnTo>
                  <a:pt x="233680" y="34742"/>
                </a:lnTo>
                <a:lnTo>
                  <a:pt x="232939" y="41120"/>
                </a:lnTo>
                <a:lnTo>
                  <a:pt x="232445" y="47277"/>
                </a:lnTo>
                <a:lnTo>
                  <a:pt x="230212" y="54239"/>
                </a:lnTo>
                <a:lnTo>
                  <a:pt x="226816" y="61737"/>
                </a:lnTo>
                <a:lnTo>
                  <a:pt x="215107" y="83404"/>
                </a:lnTo>
                <a:lnTo>
                  <a:pt x="178945" y="149384"/>
                </a:lnTo>
                <a:lnTo>
                  <a:pt x="173590" y="159458"/>
                </a:lnTo>
                <a:lnTo>
                  <a:pt x="170018" y="167126"/>
                </a:lnTo>
                <a:lnTo>
                  <a:pt x="167639" y="173191"/>
                </a:lnTo>
                <a:lnTo>
                  <a:pt x="166051" y="178186"/>
                </a:lnTo>
                <a:lnTo>
                  <a:pt x="164041" y="183422"/>
                </a:lnTo>
                <a:lnTo>
                  <a:pt x="161748" y="188817"/>
                </a:lnTo>
                <a:lnTo>
                  <a:pt x="159267" y="194319"/>
                </a:lnTo>
                <a:lnTo>
                  <a:pt x="156661" y="198939"/>
                </a:lnTo>
                <a:lnTo>
                  <a:pt x="151224" y="206613"/>
                </a:lnTo>
                <a:lnTo>
                  <a:pt x="149394" y="210945"/>
                </a:lnTo>
                <a:lnTo>
                  <a:pt x="148174" y="215739"/>
                </a:lnTo>
                <a:lnTo>
                  <a:pt x="147360" y="220839"/>
                </a:lnTo>
                <a:lnTo>
                  <a:pt x="145865" y="225192"/>
                </a:lnTo>
                <a:lnTo>
                  <a:pt x="141664" y="232568"/>
                </a:lnTo>
                <a:lnTo>
                  <a:pt x="138495" y="237525"/>
                </a:lnTo>
                <a:lnTo>
                  <a:pt x="137754" y="241225"/>
                </a:lnTo>
                <a:lnTo>
                  <a:pt x="137160" y="2481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64"/>
          <p:cNvSpPr/>
          <p:nvPr/>
        </p:nvSpPr>
        <p:spPr>
          <a:xfrm>
            <a:off x="8643937" y="540067"/>
            <a:ext cx="188244" cy="454344"/>
          </a:xfrm>
          <a:custGeom>
            <a:avLst/>
            <a:gdLst/>
            <a:ahLst/>
            <a:cxnLst/>
            <a:rect l="0" t="0" r="0" b="0"/>
            <a:pathLst>
              <a:path w="188244" h="454344">
                <a:moveTo>
                  <a:pt x="180022" y="0"/>
                </a:moveTo>
                <a:lnTo>
                  <a:pt x="184573" y="4551"/>
                </a:lnTo>
                <a:lnTo>
                  <a:pt x="185914" y="6844"/>
                </a:lnTo>
                <a:lnTo>
                  <a:pt x="187404" y="11932"/>
                </a:lnTo>
                <a:lnTo>
                  <a:pt x="188243" y="20151"/>
                </a:lnTo>
                <a:lnTo>
                  <a:pt x="185899" y="30864"/>
                </a:lnTo>
                <a:lnTo>
                  <a:pt x="181681" y="44197"/>
                </a:lnTo>
                <a:lnTo>
                  <a:pt x="176632" y="56473"/>
                </a:lnTo>
                <a:lnTo>
                  <a:pt x="171214" y="68279"/>
                </a:lnTo>
                <a:lnTo>
                  <a:pt x="159974" y="91381"/>
                </a:lnTo>
                <a:lnTo>
                  <a:pt x="151433" y="108567"/>
                </a:lnTo>
                <a:lnTo>
                  <a:pt x="145726" y="122547"/>
                </a:lnTo>
                <a:lnTo>
                  <a:pt x="142872" y="130276"/>
                </a:lnTo>
                <a:lnTo>
                  <a:pt x="139063" y="142095"/>
                </a:lnTo>
                <a:lnTo>
                  <a:pt x="118349" y="209694"/>
                </a:lnTo>
                <a:lnTo>
                  <a:pt x="111285" y="228379"/>
                </a:lnTo>
                <a:lnTo>
                  <a:pt x="90736" y="279619"/>
                </a:lnTo>
                <a:lnTo>
                  <a:pt x="78587" y="307380"/>
                </a:lnTo>
                <a:lnTo>
                  <a:pt x="52391" y="363626"/>
                </a:lnTo>
                <a:lnTo>
                  <a:pt x="41594" y="383387"/>
                </a:lnTo>
                <a:lnTo>
                  <a:pt x="32493" y="397514"/>
                </a:lnTo>
                <a:lnTo>
                  <a:pt x="24519" y="407884"/>
                </a:lnTo>
                <a:lnTo>
                  <a:pt x="19203" y="416703"/>
                </a:lnTo>
                <a:lnTo>
                  <a:pt x="15660" y="424487"/>
                </a:lnTo>
                <a:lnTo>
                  <a:pt x="13298" y="431581"/>
                </a:lnTo>
                <a:lnTo>
                  <a:pt x="10770" y="436311"/>
                </a:lnTo>
                <a:lnTo>
                  <a:pt x="8133" y="439464"/>
                </a:lnTo>
                <a:lnTo>
                  <a:pt x="5421" y="441566"/>
                </a:lnTo>
                <a:lnTo>
                  <a:pt x="3615" y="443920"/>
                </a:lnTo>
                <a:lnTo>
                  <a:pt x="2410" y="446442"/>
                </a:lnTo>
                <a:lnTo>
                  <a:pt x="0" y="454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65"/>
          <p:cNvSpPr/>
          <p:nvPr/>
        </p:nvSpPr>
        <p:spPr>
          <a:xfrm>
            <a:off x="8772525" y="822960"/>
            <a:ext cx="41672" cy="231458"/>
          </a:xfrm>
          <a:custGeom>
            <a:avLst/>
            <a:gdLst/>
            <a:ahLst/>
            <a:cxnLst/>
            <a:rect l="0" t="0" r="0" b="0"/>
            <a:pathLst>
              <a:path w="41672" h="231458">
                <a:moveTo>
                  <a:pt x="34290" y="0"/>
                </a:moveTo>
                <a:lnTo>
                  <a:pt x="38841" y="4550"/>
                </a:lnTo>
                <a:lnTo>
                  <a:pt x="40181" y="6843"/>
                </a:lnTo>
                <a:lnTo>
                  <a:pt x="41075" y="9325"/>
                </a:lnTo>
                <a:lnTo>
                  <a:pt x="41671" y="11931"/>
                </a:lnTo>
                <a:lnTo>
                  <a:pt x="41116" y="17479"/>
                </a:lnTo>
                <a:lnTo>
                  <a:pt x="39793" y="24988"/>
                </a:lnTo>
                <a:lnTo>
                  <a:pt x="37958" y="33803"/>
                </a:lnTo>
                <a:lnTo>
                  <a:pt x="35783" y="41585"/>
                </a:lnTo>
                <a:lnTo>
                  <a:pt x="33380" y="48678"/>
                </a:lnTo>
                <a:lnTo>
                  <a:pt x="30826" y="55312"/>
                </a:lnTo>
                <a:lnTo>
                  <a:pt x="28170" y="61640"/>
                </a:lnTo>
                <a:lnTo>
                  <a:pt x="25448" y="67763"/>
                </a:lnTo>
                <a:lnTo>
                  <a:pt x="22680" y="73750"/>
                </a:lnTo>
                <a:lnTo>
                  <a:pt x="20835" y="79647"/>
                </a:lnTo>
                <a:lnTo>
                  <a:pt x="19605" y="85483"/>
                </a:lnTo>
                <a:lnTo>
                  <a:pt x="18784" y="91278"/>
                </a:lnTo>
                <a:lnTo>
                  <a:pt x="17286" y="97047"/>
                </a:lnTo>
                <a:lnTo>
                  <a:pt x="15334" y="102798"/>
                </a:lnTo>
                <a:lnTo>
                  <a:pt x="13080" y="108537"/>
                </a:lnTo>
                <a:lnTo>
                  <a:pt x="11577" y="114268"/>
                </a:lnTo>
                <a:lnTo>
                  <a:pt x="10576" y="119993"/>
                </a:lnTo>
                <a:lnTo>
                  <a:pt x="9908" y="125715"/>
                </a:lnTo>
                <a:lnTo>
                  <a:pt x="9462" y="131435"/>
                </a:lnTo>
                <a:lnTo>
                  <a:pt x="9166" y="137153"/>
                </a:lnTo>
                <a:lnTo>
                  <a:pt x="8968" y="142870"/>
                </a:lnTo>
                <a:lnTo>
                  <a:pt x="7884" y="148587"/>
                </a:lnTo>
                <a:lnTo>
                  <a:pt x="6208" y="154303"/>
                </a:lnTo>
                <a:lnTo>
                  <a:pt x="4138" y="160018"/>
                </a:lnTo>
                <a:lnTo>
                  <a:pt x="2759" y="165734"/>
                </a:lnTo>
                <a:lnTo>
                  <a:pt x="1839" y="171449"/>
                </a:lnTo>
                <a:lnTo>
                  <a:pt x="1226" y="177164"/>
                </a:lnTo>
                <a:lnTo>
                  <a:pt x="818" y="182879"/>
                </a:lnTo>
                <a:lnTo>
                  <a:pt x="544" y="188594"/>
                </a:lnTo>
                <a:lnTo>
                  <a:pt x="242" y="200977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66"/>
          <p:cNvSpPr/>
          <p:nvPr/>
        </p:nvSpPr>
        <p:spPr>
          <a:xfrm>
            <a:off x="8832532" y="805934"/>
            <a:ext cx="175104" cy="205622"/>
          </a:xfrm>
          <a:custGeom>
            <a:avLst/>
            <a:gdLst/>
            <a:ahLst/>
            <a:cxnLst/>
            <a:rect l="0" t="0" r="0" b="0"/>
            <a:pathLst>
              <a:path w="175104" h="205622">
                <a:moveTo>
                  <a:pt x="34290" y="34171"/>
                </a:moveTo>
                <a:lnTo>
                  <a:pt x="38841" y="25069"/>
                </a:lnTo>
                <a:lnTo>
                  <a:pt x="41134" y="21435"/>
                </a:lnTo>
                <a:lnTo>
                  <a:pt x="43615" y="18060"/>
                </a:lnTo>
                <a:lnTo>
                  <a:pt x="49890" y="10351"/>
                </a:lnTo>
                <a:lnTo>
                  <a:pt x="52310" y="8766"/>
                </a:lnTo>
                <a:lnTo>
                  <a:pt x="55829" y="6756"/>
                </a:lnTo>
                <a:lnTo>
                  <a:pt x="66062" y="1239"/>
                </a:lnTo>
                <a:lnTo>
                  <a:pt x="68806" y="786"/>
                </a:lnTo>
                <a:lnTo>
                  <a:pt x="72541" y="484"/>
                </a:lnTo>
                <a:lnTo>
                  <a:pt x="76936" y="283"/>
                </a:lnTo>
                <a:lnTo>
                  <a:pt x="110426" y="0"/>
                </a:lnTo>
                <a:lnTo>
                  <a:pt x="121243" y="913"/>
                </a:lnTo>
                <a:lnTo>
                  <a:pt x="130358" y="2474"/>
                </a:lnTo>
                <a:lnTo>
                  <a:pt x="149575" y="7272"/>
                </a:lnTo>
                <a:lnTo>
                  <a:pt x="151152" y="8618"/>
                </a:lnTo>
                <a:lnTo>
                  <a:pt x="152203" y="10468"/>
                </a:lnTo>
                <a:lnTo>
                  <a:pt x="153371" y="15064"/>
                </a:lnTo>
                <a:lnTo>
                  <a:pt x="153890" y="20281"/>
                </a:lnTo>
                <a:lnTo>
                  <a:pt x="154121" y="25775"/>
                </a:lnTo>
                <a:lnTo>
                  <a:pt x="154183" y="28573"/>
                </a:lnTo>
                <a:lnTo>
                  <a:pt x="153271" y="31392"/>
                </a:lnTo>
                <a:lnTo>
                  <a:pt x="149718" y="37063"/>
                </a:lnTo>
                <a:lnTo>
                  <a:pt x="144964" y="42759"/>
                </a:lnTo>
                <a:lnTo>
                  <a:pt x="142363" y="45611"/>
                </a:lnTo>
                <a:lnTo>
                  <a:pt x="138724" y="48465"/>
                </a:lnTo>
                <a:lnTo>
                  <a:pt x="134392" y="51320"/>
                </a:lnTo>
                <a:lnTo>
                  <a:pt x="129600" y="54176"/>
                </a:lnTo>
                <a:lnTo>
                  <a:pt x="124500" y="57985"/>
                </a:lnTo>
                <a:lnTo>
                  <a:pt x="119196" y="62429"/>
                </a:lnTo>
                <a:lnTo>
                  <a:pt x="113754" y="67297"/>
                </a:lnTo>
                <a:lnTo>
                  <a:pt x="109174" y="70543"/>
                </a:lnTo>
                <a:lnTo>
                  <a:pt x="105167" y="72706"/>
                </a:lnTo>
                <a:lnTo>
                  <a:pt x="101544" y="74148"/>
                </a:lnTo>
                <a:lnTo>
                  <a:pt x="98177" y="76062"/>
                </a:lnTo>
                <a:lnTo>
                  <a:pt x="94979" y="78291"/>
                </a:lnTo>
                <a:lnTo>
                  <a:pt x="91894" y="80729"/>
                </a:lnTo>
                <a:lnTo>
                  <a:pt x="88885" y="83307"/>
                </a:lnTo>
                <a:lnTo>
                  <a:pt x="85927" y="85978"/>
                </a:lnTo>
                <a:lnTo>
                  <a:pt x="78886" y="92558"/>
                </a:lnTo>
                <a:lnTo>
                  <a:pt x="77355" y="93098"/>
                </a:lnTo>
                <a:lnTo>
                  <a:pt x="72557" y="93858"/>
                </a:lnTo>
                <a:lnTo>
                  <a:pt x="74475" y="94036"/>
                </a:lnTo>
                <a:lnTo>
                  <a:pt x="85461" y="94136"/>
                </a:lnTo>
                <a:lnTo>
                  <a:pt x="93169" y="95102"/>
                </a:lnTo>
                <a:lnTo>
                  <a:pt x="103070" y="96699"/>
                </a:lnTo>
                <a:lnTo>
                  <a:pt x="114433" y="98716"/>
                </a:lnTo>
                <a:lnTo>
                  <a:pt x="123914" y="100061"/>
                </a:lnTo>
                <a:lnTo>
                  <a:pt x="132139" y="100958"/>
                </a:lnTo>
                <a:lnTo>
                  <a:pt x="139528" y="101555"/>
                </a:lnTo>
                <a:lnTo>
                  <a:pt x="145406" y="102906"/>
                </a:lnTo>
                <a:lnTo>
                  <a:pt x="150277" y="104759"/>
                </a:lnTo>
                <a:lnTo>
                  <a:pt x="154478" y="106947"/>
                </a:lnTo>
                <a:lnTo>
                  <a:pt x="158230" y="108406"/>
                </a:lnTo>
                <a:lnTo>
                  <a:pt x="161684" y="109378"/>
                </a:lnTo>
                <a:lnTo>
                  <a:pt x="164939" y="110026"/>
                </a:lnTo>
                <a:lnTo>
                  <a:pt x="168063" y="111411"/>
                </a:lnTo>
                <a:lnTo>
                  <a:pt x="171096" y="113287"/>
                </a:lnTo>
                <a:lnTo>
                  <a:pt x="174073" y="115490"/>
                </a:lnTo>
                <a:lnTo>
                  <a:pt x="175103" y="117911"/>
                </a:lnTo>
                <a:lnTo>
                  <a:pt x="174839" y="120477"/>
                </a:lnTo>
                <a:lnTo>
                  <a:pt x="173708" y="123141"/>
                </a:lnTo>
                <a:lnTo>
                  <a:pt x="172956" y="126822"/>
                </a:lnTo>
                <a:lnTo>
                  <a:pt x="172454" y="131180"/>
                </a:lnTo>
                <a:lnTo>
                  <a:pt x="172119" y="135991"/>
                </a:lnTo>
                <a:lnTo>
                  <a:pt x="170944" y="140151"/>
                </a:lnTo>
                <a:lnTo>
                  <a:pt x="169207" y="143877"/>
                </a:lnTo>
                <a:lnTo>
                  <a:pt x="167098" y="147313"/>
                </a:lnTo>
                <a:lnTo>
                  <a:pt x="162213" y="153671"/>
                </a:lnTo>
                <a:lnTo>
                  <a:pt x="159577" y="156700"/>
                </a:lnTo>
                <a:lnTo>
                  <a:pt x="155914" y="159672"/>
                </a:lnTo>
                <a:lnTo>
                  <a:pt x="151569" y="162606"/>
                </a:lnTo>
                <a:lnTo>
                  <a:pt x="146765" y="165514"/>
                </a:lnTo>
                <a:lnTo>
                  <a:pt x="138801" y="169358"/>
                </a:lnTo>
                <a:lnTo>
                  <a:pt x="128730" y="173825"/>
                </a:lnTo>
                <a:lnTo>
                  <a:pt x="107695" y="182917"/>
                </a:lnTo>
                <a:lnTo>
                  <a:pt x="91997" y="190133"/>
                </a:lnTo>
                <a:lnTo>
                  <a:pt x="85144" y="192438"/>
                </a:lnTo>
                <a:lnTo>
                  <a:pt x="78670" y="193974"/>
                </a:lnTo>
                <a:lnTo>
                  <a:pt x="72449" y="194999"/>
                </a:lnTo>
                <a:lnTo>
                  <a:pt x="66397" y="196635"/>
                </a:lnTo>
                <a:lnTo>
                  <a:pt x="60457" y="198677"/>
                </a:lnTo>
                <a:lnTo>
                  <a:pt x="54592" y="200992"/>
                </a:lnTo>
                <a:lnTo>
                  <a:pt x="48777" y="202535"/>
                </a:lnTo>
                <a:lnTo>
                  <a:pt x="42996" y="203563"/>
                </a:lnTo>
                <a:lnTo>
                  <a:pt x="29131" y="205214"/>
                </a:lnTo>
                <a:lnTo>
                  <a:pt x="26088" y="205350"/>
                </a:lnTo>
                <a:lnTo>
                  <a:pt x="17627" y="205500"/>
                </a:lnTo>
                <a:lnTo>
                  <a:pt x="14610" y="204588"/>
                </a:lnTo>
                <a:lnTo>
                  <a:pt x="12597" y="203027"/>
                </a:lnTo>
                <a:lnTo>
                  <a:pt x="0" y="2056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67"/>
          <p:cNvSpPr/>
          <p:nvPr/>
        </p:nvSpPr>
        <p:spPr>
          <a:xfrm>
            <a:off x="6843817" y="1183504"/>
            <a:ext cx="299934" cy="179402"/>
          </a:xfrm>
          <a:custGeom>
            <a:avLst/>
            <a:gdLst/>
            <a:ahLst/>
            <a:cxnLst/>
            <a:rect l="0" t="0" r="0" b="0"/>
            <a:pathLst>
              <a:path w="299934" h="179402">
                <a:moveTo>
                  <a:pt x="8467" y="68081"/>
                </a:moveTo>
                <a:lnTo>
                  <a:pt x="3917" y="63530"/>
                </a:lnTo>
                <a:lnTo>
                  <a:pt x="2576" y="61237"/>
                </a:lnTo>
                <a:lnTo>
                  <a:pt x="1086" y="56149"/>
                </a:lnTo>
                <a:lnTo>
                  <a:pt x="131" y="51013"/>
                </a:lnTo>
                <a:lnTo>
                  <a:pt x="0" y="46842"/>
                </a:lnTo>
                <a:lnTo>
                  <a:pt x="917" y="44397"/>
                </a:lnTo>
                <a:lnTo>
                  <a:pt x="4477" y="39139"/>
                </a:lnTo>
                <a:lnTo>
                  <a:pt x="6760" y="37356"/>
                </a:lnTo>
                <a:lnTo>
                  <a:pt x="9234" y="36168"/>
                </a:lnTo>
                <a:lnTo>
                  <a:pt x="15475" y="33895"/>
                </a:lnTo>
                <a:lnTo>
                  <a:pt x="24600" y="29709"/>
                </a:lnTo>
                <a:lnTo>
                  <a:pt x="32465" y="24674"/>
                </a:lnTo>
                <a:lnTo>
                  <a:pt x="35896" y="21998"/>
                </a:lnTo>
                <a:lnTo>
                  <a:pt x="41041" y="19261"/>
                </a:lnTo>
                <a:lnTo>
                  <a:pt x="47328" y="16484"/>
                </a:lnTo>
                <a:lnTo>
                  <a:pt x="54377" y="13681"/>
                </a:lnTo>
                <a:lnTo>
                  <a:pt x="63839" y="10859"/>
                </a:lnTo>
                <a:lnTo>
                  <a:pt x="74910" y="8025"/>
                </a:lnTo>
                <a:lnTo>
                  <a:pt x="87052" y="5184"/>
                </a:lnTo>
                <a:lnTo>
                  <a:pt x="98957" y="3289"/>
                </a:lnTo>
                <a:lnTo>
                  <a:pt x="110704" y="2026"/>
                </a:lnTo>
                <a:lnTo>
                  <a:pt x="131058" y="623"/>
                </a:lnTo>
                <a:lnTo>
                  <a:pt x="143280" y="0"/>
                </a:lnTo>
                <a:lnTo>
                  <a:pt x="147872" y="786"/>
                </a:lnTo>
                <a:lnTo>
                  <a:pt x="155516" y="4199"/>
                </a:lnTo>
                <a:lnTo>
                  <a:pt x="158887" y="7395"/>
                </a:lnTo>
                <a:lnTo>
                  <a:pt x="162087" y="11431"/>
                </a:lnTo>
                <a:lnTo>
                  <a:pt x="165173" y="16027"/>
                </a:lnTo>
                <a:lnTo>
                  <a:pt x="168182" y="20043"/>
                </a:lnTo>
                <a:lnTo>
                  <a:pt x="171142" y="23673"/>
                </a:lnTo>
                <a:lnTo>
                  <a:pt x="174067" y="27046"/>
                </a:lnTo>
                <a:lnTo>
                  <a:pt x="176018" y="30247"/>
                </a:lnTo>
                <a:lnTo>
                  <a:pt x="177318" y="33333"/>
                </a:lnTo>
                <a:lnTo>
                  <a:pt x="178185" y="36343"/>
                </a:lnTo>
                <a:lnTo>
                  <a:pt x="177810" y="40255"/>
                </a:lnTo>
                <a:lnTo>
                  <a:pt x="176607" y="44767"/>
                </a:lnTo>
                <a:lnTo>
                  <a:pt x="174853" y="49681"/>
                </a:lnTo>
                <a:lnTo>
                  <a:pt x="172731" y="53909"/>
                </a:lnTo>
                <a:lnTo>
                  <a:pt x="170364" y="57680"/>
                </a:lnTo>
                <a:lnTo>
                  <a:pt x="167834" y="61147"/>
                </a:lnTo>
                <a:lnTo>
                  <a:pt x="164242" y="67268"/>
                </a:lnTo>
                <a:lnTo>
                  <a:pt x="159943" y="75159"/>
                </a:lnTo>
                <a:lnTo>
                  <a:pt x="155171" y="84230"/>
                </a:lnTo>
                <a:lnTo>
                  <a:pt x="146274" y="95992"/>
                </a:lnTo>
                <a:lnTo>
                  <a:pt x="134629" y="109548"/>
                </a:lnTo>
                <a:lnTo>
                  <a:pt x="121150" y="124300"/>
                </a:lnTo>
                <a:lnTo>
                  <a:pt x="112164" y="135088"/>
                </a:lnTo>
                <a:lnTo>
                  <a:pt x="106174" y="143232"/>
                </a:lnTo>
                <a:lnTo>
                  <a:pt x="102180" y="149614"/>
                </a:lnTo>
                <a:lnTo>
                  <a:pt x="98565" y="154821"/>
                </a:lnTo>
                <a:lnTo>
                  <a:pt x="95203" y="159245"/>
                </a:lnTo>
                <a:lnTo>
                  <a:pt x="87513" y="168638"/>
                </a:lnTo>
                <a:lnTo>
                  <a:pt x="87835" y="170362"/>
                </a:lnTo>
                <a:lnTo>
                  <a:pt x="90732" y="174816"/>
                </a:lnTo>
                <a:lnTo>
                  <a:pt x="92838" y="176385"/>
                </a:lnTo>
                <a:lnTo>
                  <a:pt x="95195" y="177431"/>
                </a:lnTo>
                <a:lnTo>
                  <a:pt x="100353" y="178593"/>
                </a:lnTo>
                <a:lnTo>
                  <a:pt x="105820" y="179110"/>
                </a:lnTo>
                <a:lnTo>
                  <a:pt x="116506" y="179339"/>
                </a:lnTo>
                <a:lnTo>
                  <a:pt x="123356" y="179401"/>
                </a:lnTo>
                <a:lnTo>
                  <a:pt x="129827" y="178489"/>
                </a:lnTo>
                <a:lnTo>
                  <a:pt x="136046" y="176929"/>
                </a:lnTo>
                <a:lnTo>
                  <a:pt x="142098" y="174936"/>
                </a:lnTo>
                <a:lnTo>
                  <a:pt x="149942" y="173607"/>
                </a:lnTo>
                <a:lnTo>
                  <a:pt x="158981" y="172722"/>
                </a:lnTo>
                <a:lnTo>
                  <a:pt x="168817" y="172131"/>
                </a:lnTo>
                <a:lnTo>
                  <a:pt x="200067" y="168935"/>
                </a:lnTo>
                <a:lnTo>
                  <a:pt x="219068" y="166750"/>
                </a:lnTo>
                <a:lnTo>
                  <a:pt x="233640" y="164340"/>
                </a:lnTo>
                <a:lnTo>
                  <a:pt x="245261" y="161781"/>
                </a:lnTo>
                <a:lnTo>
                  <a:pt x="254912" y="159123"/>
                </a:lnTo>
                <a:lnTo>
                  <a:pt x="263251" y="156398"/>
                </a:lnTo>
                <a:lnTo>
                  <a:pt x="270716" y="153629"/>
                </a:lnTo>
                <a:lnTo>
                  <a:pt x="277597" y="150830"/>
                </a:lnTo>
                <a:lnTo>
                  <a:pt x="283137" y="148012"/>
                </a:lnTo>
                <a:lnTo>
                  <a:pt x="287784" y="145181"/>
                </a:lnTo>
                <a:lnTo>
                  <a:pt x="299933" y="1366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68"/>
          <p:cNvSpPr/>
          <p:nvPr/>
        </p:nvSpPr>
        <p:spPr>
          <a:xfrm>
            <a:off x="7058025" y="1080135"/>
            <a:ext cx="239870" cy="402908"/>
          </a:xfrm>
          <a:custGeom>
            <a:avLst/>
            <a:gdLst/>
            <a:ahLst/>
            <a:cxnLst/>
            <a:rect l="0" t="0" r="0" b="0"/>
            <a:pathLst>
              <a:path w="239870" h="402908">
                <a:moveTo>
                  <a:pt x="0" y="0"/>
                </a:moveTo>
                <a:lnTo>
                  <a:pt x="19311" y="0"/>
                </a:lnTo>
                <a:lnTo>
                  <a:pt x="22399" y="952"/>
                </a:lnTo>
                <a:lnTo>
                  <a:pt x="28370" y="4550"/>
                </a:lnTo>
                <a:lnTo>
                  <a:pt x="34198" y="6785"/>
                </a:lnTo>
                <a:lnTo>
                  <a:pt x="40916" y="8730"/>
                </a:lnTo>
                <a:lnTo>
                  <a:pt x="45375" y="10582"/>
                </a:lnTo>
                <a:lnTo>
                  <a:pt x="50252" y="12770"/>
                </a:lnTo>
                <a:lnTo>
                  <a:pt x="75320" y="24950"/>
                </a:lnTo>
                <a:lnTo>
                  <a:pt x="97776" y="36073"/>
                </a:lnTo>
                <a:lnTo>
                  <a:pt x="105189" y="39289"/>
                </a:lnTo>
                <a:lnTo>
                  <a:pt x="112988" y="42385"/>
                </a:lnTo>
                <a:lnTo>
                  <a:pt x="121046" y="45401"/>
                </a:lnTo>
                <a:lnTo>
                  <a:pt x="128322" y="48365"/>
                </a:lnTo>
                <a:lnTo>
                  <a:pt x="135077" y="51293"/>
                </a:lnTo>
                <a:lnTo>
                  <a:pt x="141486" y="54198"/>
                </a:lnTo>
                <a:lnTo>
                  <a:pt x="147664" y="58039"/>
                </a:lnTo>
                <a:lnTo>
                  <a:pt x="153688" y="62505"/>
                </a:lnTo>
                <a:lnTo>
                  <a:pt x="190696" y="92462"/>
                </a:lnTo>
                <a:lnTo>
                  <a:pt x="199520" y="100694"/>
                </a:lnTo>
                <a:lnTo>
                  <a:pt x="206356" y="108087"/>
                </a:lnTo>
                <a:lnTo>
                  <a:pt x="211866" y="114920"/>
                </a:lnTo>
                <a:lnTo>
                  <a:pt x="216491" y="121381"/>
                </a:lnTo>
                <a:lnTo>
                  <a:pt x="220527" y="127593"/>
                </a:lnTo>
                <a:lnTo>
                  <a:pt x="224170" y="133639"/>
                </a:lnTo>
                <a:lnTo>
                  <a:pt x="227552" y="140528"/>
                </a:lnTo>
                <a:lnTo>
                  <a:pt x="230758" y="147977"/>
                </a:lnTo>
                <a:lnTo>
                  <a:pt x="233849" y="155801"/>
                </a:lnTo>
                <a:lnTo>
                  <a:pt x="235909" y="162923"/>
                </a:lnTo>
                <a:lnTo>
                  <a:pt x="237283" y="169575"/>
                </a:lnTo>
                <a:lnTo>
                  <a:pt x="238198" y="175915"/>
                </a:lnTo>
                <a:lnTo>
                  <a:pt x="238809" y="182999"/>
                </a:lnTo>
                <a:lnTo>
                  <a:pt x="239216" y="190579"/>
                </a:lnTo>
                <a:lnTo>
                  <a:pt x="239668" y="205669"/>
                </a:lnTo>
                <a:lnTo>
                  <a:pt x="239869" y="218726"/>
                </a:lnTo>
                <a:lnTo>
                  <a:pt x="238018" y="225827"/>
                </a:lnTo>
                <a:lnTo>
                  <a:pt x="234878" y="233419"/>
                </a:lnTo>
                <a:lnTo>
                  <a:pt x="230881" y="241337"/>
                </a:lnTo>
                <a:lnTo>
                  <a:pt x="227263" y="249474"/>
                </a:lnTo>
                <a:lnTo>
                  <a:pt x="223898" y="257756"/>
                </a:lnTo>
                <a:lnTo>
                  <a:pt x="220703" y="266134"/>
                </a:lnTo>
                <a:lnTo>
                  <a:pt x="216668" y="273625"/>
                </a:lnTo>
                <a:lnTo>
                  <a:pt x="212073" y="280524"/>
                </a:lnTo>
                <a:lnTo>
                  <a:pt x="207104" y="287029"/>
                </a:lnTo>
                <a:lnTo>
                  <a:pt x="201886" y="293270"/>
                </a:lnTo>
                <a:lnTo>
                  <a:pt x="196504" y="299336"/>
                </a:lnTo>
                <a:lnTo>
                  <a:pt x="191010" y="305284"/>
                </a:lnTo>
                <a:lnTo>
                  <a:pt x="185442" y="312108"/>
                </a:lnTo>
                <a:lnTo>
                  <a:pt x="179826" y="319514"/>
                </a:lnTo>
                <a:lnTo>
                  <a:pt x="174176" y="327309"/>
                </a:lnTo>
                <a:lnTo>
                  <a:pt x="169457" y="333459"/>
                </a:lnTo>
                <a:lnTo>
                  <a:pt x="165359" y="338511"/>
                </a:lnTo>
                <a:lnTo>
                  <a:pt x="161674" y="342831"/>
                </a:lnTo>
                <a:lnTo>
                  <a:pt x="157312" y="347616"/>
                </a:lnTo>
                <a:lnTo>
                  <a:pt x="147387" y="358013"/>
                </a:lnTo>
                <a:lnTo>
                  <a:pt x="135639" y="370026"/>
                </a:lnTo>
                <a:lnTo>
                  <a:pt x="131384" y="373366"/>
                </a:lnTo>
                <a:lnTo>
                  <a:pt x="126641" y="376546"/>
                </a:lnTo>
                <a:lnTo>
                  <a:pt x="121575" y="379618"/>
                </a:lnTo>
                <a:lnTo>
                  <a:pt x="115340" y="382619"/>
                </a:lnTo>
                <a:lnTo>
                  <a:pt x="108325" y="385571"/>
                </a:lnTo>
                <a:lnTo>
                  <a:pt x="85725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69"/>
          <p:cNvSpPr/>
          <p:nvPr/>
        </p:nvSpPr>
        <p:spPr>
          <a:xfrm>
            <a:off x="7436406" y="1217294"/>
            <a:ext cx="41672" cy="205742"/>
          </a:xfrm>
          <a:custGeom>
            <a:avLst/>
            <a:gdLst/>
            <a:ahLst/>
            <a:cxnLst/>
            <a:rect l="0" t="0" r="0" b="0"/>
            <a:pathLst>
              <a:path w="41672" h="205742">
                <a:moveTo>
                  <a:pt x="7381" y="0"/>
                </a:moveTo>
                <a:lnTo>
                  <a:pt x="2830" y="0"/>
                </a:lnTo>
                <a:lnTo>
                  <a:pt x="1490" y="953"/>
                </a:lnTo>
                <a:lnTo>
                  <a:pt x="596" y="2541"/>
                </a:lnTo>
                <a:lnTo>
                  <a:pt x="0" y="4551"/>
                </a:lnTo>
                <a:lnTo>
                  <a:pt x="556" y="6844"/>
                </a:lnTo>
                <a:lnTo>
                  <a:pt x="1878" y="9326"/>
                </a:lnTo>
                <a:lnTo>
                  <a:pt x="3713" y="11932"/>
                </a:lnTo>
                <a:lnTo>
                  <a:pt x="4935" y="14623"/>
                </a:lnTo>
                <a:lnTo>
                  <a:pt x="5751" y="17369"/>
                </a:lnTo>
                <a:lnTo>
                  <a:pt x="6293" y="20152"/>
                </a:lnTo>
                <a:lnTo>
                  <a:pt x="7609" y="23912"/>
                </a:lnTo>
                <a:lnTo>
                  <a:pt x="9437" y="28324"/>
                </a:lnTo>
                <a:lnTo>
                  <a:pt x="11609" y="33170"/>
                </a:lnTo>
                <a:lnTo>
                  <a:pt x="13057" y="37354"/>
                </a:lnTo>
                <a:lnTo>
                  <a:pt x="14022" y="41095"/>
                </a:lnTo>
                <a:lnTo>
                  <a:pt x="14667" y="44542"/>
                </a:lnTo>
                <a:lnTo>
                  <a:pt x="16048" y="48745"/>
                </a:lnTo>
                <a:lnTo>
                  <a:pt x="17922" y="53452"/>
                </a:lnTo>
                <a:lnTo>
                  <a:pt x="20123" y="58495"/>
                </a:lnTo>
                <a:lnTo>
                  <a:pt x="21591" y="64714"/>
                </a:lnTo>
                <a:lnTo>
                  <a:pt x="22569" y="71718"/>
                </a:lnTo>
                <a:lnTo>
                  <a:pt x="23221" y="79245"/>
                </a:lnTo>
                <a:lnTo>
                  <a:pt x="23657" y="86167"/>
                </a:lnTo>
                <a:lnTo>
                  <a:pt x="24140" y="98939"/>
                </a:lnTo>
                <a:lnTo>
                  <a:pt x="24412" y="116840"/>
                </a:lnTo>
                <a:lnTo>
                  <a:pt x="25402" y="123613"/>
                </a:lnTo>
                <a:lnTo>
                  <a:pt x="27015" y="130987"/>
                </a:lnTo>
                <a:lnTo>
                  <a:pt x="29043" y="138760"/>
                </a:lnTo>
                <a:lnTo>
                  <a:pt x="30395" y="145847"/>
                </a:lnTo>
                <a:lnTo>
                  <a:pt x="31296" y="152476"/>
                </a:lnTo>
                <a:lnTo>
                  <a:pt x="31897" y="158801"/>
                </a:lnTo>
                <a:lnTo>
                  <a:pt x="32297" y="163970"/>
                </a:lnTo>
                <a:lnTo>
                  <a:pt x="32564" y="168368"/>
                </a:lnTo>
                <a:lnTo>
                  <a:pt x="32862" y="175796"/>
                </a:lnTo>
                <a:lnTo>
                  <a:pt x="32993" y="182272"/>
                </a:lnTo>
                <a:lnTo>
                  <a:pt x="33981" y="185332"/>
                </a:lnTo>
                <a:lnTo>
                  <a:pt x="35592" y="188325"/>
                </a:lnTo>
                <a:lnTo>
                  <a:pt x="41671" y="2057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70"/>
          <p:cNvSpPr/>
          <p:nvPr/>
        </p:nvSpPr>
        <p:spPr>
          <a:xfrm>
            <a:off x="7520940" y="1148751"/>
            <a:ext cx="240030" cy="214231"/>
          </a:xfrm>
          <a:custGeom>
            <a:avLst/>
            <a:gdLst/>
            <a:ahLst/>
            <a:cxnLst/>
            <a:rect l="0" t="0" r="0" b="0"/>
            <a:pathLst>
              <a:path w="240030" h="214231">
                <a:moveTo>
                  <a:pt x="0" y="42826"/>
                </a:moveTo>
                <a:lnTo>
                  <a:pt x="4551" y="29174"/>
                </a:lnTo>
                <a:lnTo>
                  <a:pt x="6844" y="24199"/>
                </a:lnTo>
                <a:lnTo>
                  <a:pt x="9325" y="19931"/>
                </a:lnTo>
                <a:lnTo>
                  <a:pt x="11931" y="16133"/>
                </a:lnTo>
                <a:lnTo>
                  <a:pt x="14621" y="13600"/>
                </a:lnTo>
                <a:lnTo>
                  <a:pt x="17368" y="11912"/>
                </a:lnTo>
                <a:lnTo>
                  <a:pt x="23911" y="9084"/>
                </a:lnTo>
                <a:lnTo>
                  <a:pt x="33170" y="4652"/>
                </a:lnTo>
                <a:lnTo>
                  <a:pt x="37353" y="3089"/>
                </a:lnTo>
                <a:lnTo>
                  <a:pt x="44542" y="1353"/>
                </a:lnTo>
                <a:lnTo>
                  <a:pt x="50911" y="581"/>
                </a:lnTo>
                <a:lnTo>
                  <a:pt x="57869" y="238"/>
                </a:lnTo>
                <a:lnTo>
                  <a:pt x="75318" y="18"/>
                </a:lnTo>
                <a:lnTo>
                  <a:pt x="78787" y="0"/>
                </a:lnTo>
                <a:lnTo>
                  <a:pt x="83005" y="940"/>
                </a:lnTo>
                <a:lnTo>
                  <a:pt x="87721" y="2520"/>
                </a:lnTo>
                <a:lnTo>
                  <a:pt x="92771" y="4525"/>
                </a:lnTo>
                <a:lnTo>
                  <a:pt x="98043" y="7767"/>
                </a:lnTo>
                <a:lnTo>
                  <a:pt x="103462" y="11833"/>
                </a:lnTo>
                <a:lnTo>
                  <a:pt x="108979" y="16449"/>
                </a:lnTo>
                <a:lnTo>
                  <a:pt x="112657" y="20479"/>
                </a:lnTo>
                <a:lnTo>
                  <a:pt x="115110" y="24118"/>
                </a:lnTo>
                <a:lnTo>
                  <a:pt x="117835" y="30701"/>
                </a:lnTo>
                <a:lnTo>
                  <a:pt x="119046" y="36802"/>
                </a:lnTo>
                <a:lnTo>
                  <a:pt x="118416" y="42620"/>
                </a:lnTo>
                <a:lnTo>
                  <a:pt x="117044" y="50309"/>
                </a:lnTo>
                <a:lnTo>
                  <a:pt x="115177" y="59245"/>
                </a:lnTo>
                <a:lnTo>
                  <a:pt x="112027" y="67107"/>
                </a:lnTo>
                <a:lnTo>
                  <a:pt x="108023" y="74253"/>
                </a:lnTo>
                <a:lnTo>
                  <a:pt x="103447" y="80922"/>
                </a:lnTo>
                <a:lnTo>
                  <a:pt x="90744" y="98493"/>
                </a:lnTo>
                <a:lnTo>
                  <a:pt x="83356" y="108512"/>
                </a:lnTo>
                <a:lnTo>
                  <a:pt x="77478" y="116144"/>
                </a:lnTo>
                <a:lnTo>
                  <a:pt x="72607" y="122185"/>
                </a:lnTo>
                <a:lnTo>
                  <a:pt x="68407" y="127165"/>
                </a:lnTo>
                <a:lnTo>
                  <a:pt x="64655" y="132389"/>
                </a:lnTo>
                <a:lnTo>
                  <a:pt x="61201" y="137777"/>
                </a:lnTo>
                <a:lnTo>
                  <a:pt x="57945" y="143274"/>
                </a:lnTo>
                <a:lnTo>
                  <a:pt x="54823" y="147892"/>
                </a:lnTo>
                <a:lnTo>
                  <a:pt x="51788" y="151922"/>
                </a:lnTo>
                <a:lnTo>
                  <a:pt x="48813" y="155562"/>
                </a:lnTo>
                <a:lnTo>
                  <a:pt x="44924" y="160846"/>
                </a:lnTo>
                <a:lnTo>
                  <a:pt x="35524" y="174337"/>
                </a:lnTo>
                <a:lnTo>
                  <a:pt x="31302" y="180030"/>
                </a:lnTo>
                <a:lnTo>
                  <a:pt x="27536" y="184778"/>
                </a:lnTo>
                <a:lnTo>
                  <a:pt x="24072" y="188895"/>
                </a:lnTo>
                <a:lnTo>
                  <a:pt x="21763" y="192593"/>
                </a:lnTo>
                <a:lnTo>
                  <a:pt x="19197" y="199242"/>
                </a:lnTo>
                <a:lnTo>
                  <a:pt x="19466" y="202348"/>
                </a:lnTo>
                <a:lnTo>
                  <a:pt x="20597" y="205372"/>
                </a:lnTo>
                <a:lnTo>
                  <a:pt x="22304" y="208340"/>
                </a:lnTo>
                <a:lnTo>
                  <a:pt x="24394" y="210318"/>
                </a:lnTo>
                <a:lnTo>
                  <a:pt x="26740" y="211638"/>
                </a:lnTo>
                <a:lnTo>
                  <a:pt x="31887" y="213103"/>
                </a:lnTo>
                <a:lnTo>
                  <a:pt x="37349" y="213755"/>
                </a:lnTo>
                <a:lnTo>
                  <a:pt x="42952" y="214044"/>
                </a:lnTo>
                <a:lnTo>
                  <a:pt x="45780" y="214122"/>
                </a:lnTo>
                <a:lnTo>
                  <a:pt x="63411" y="214230"/>
                </a:lnTo>
                <a:lnTo>
                  <a:pt x="72754" y="213293"/>
                </a:lnTo>
                <a:lnTo>
                  <a:pt x="83745" y="211716"/>
                </a:lnTo>
                <a:lnTo>
                  <a:pt x="95835" y="209712"/>
                </a:lnTo>
                <a:lnTo>
                  <a:pt x="105800" y="207423"/>
                </a:lnTo>
                <a:lnTo>
                  <a:pt x="114348" y="204945"/>
                </a:lnTo>
                <a:lnTo>
                  <a:pt x="121952" y="202340"/>
                </a:lnTo>
                <a:lnTo>
                  <a:pt x="128926" y="200604"/>
                </a:lnTo>
                <a:lnTo>
                  <a:pt x="135481" y="199446"/>
                </a:lnTo>
                <a:lnTo>
                  <a:pt x="141755" y="198674"/>
                </a:lnTo>
                <a:lnTo>
                  <a:pt x="148796" y="197208"/>
                </a:lnTo>
                <a:lnTo>
                  <a:pt x="156347" y="195277"/>
                </a:lnTo>
                <a:lnTo>
                  <a:pt x="164239" y="193038"/>
                </a:lnTo>
                <a:lnTo>
                  <a:pt x="180627" y="188009"/>
                </a:lnTo>
                <a:lnTo>
                  <a:pt x="188998" y="185335"/>
                </a:lnTo>
                <a:lnTo>
                  <a:pt x="196484" y="182599"/>
                </a:lnTo>
                <a:lnTo>
                  <a:pt x="203379" y="179823"/>
                </a:lnTo>
                <a:lnTo>
                  <a:pt x="240029" y="1628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71"/>
          <p:cNvSpPr/>
          <p:nvPr/>
        </p:nvSpPr>
        <p:spPr>
          <a:xfrm>
            <a:off x="7744433" y="1131569"/>
            <a:ext cx="102262" cy="445772"/>
          </a:xfrm>
          <a:custGeom>
            <a:avLst/>
            <a:gdLst/>
            <a:ahLst/>
            <a:cxnLst/>
            <a:rect l="0" t="0" r="0" b="0"/>
            <a:pathLst>
              <a:path w="102262" h="445772">
                <a:moveTo>
                  <a:pt x="102261" y="0"/>
                </a:moveTo>
                <a:lnTo>
                  <a:pt x="97710" y="9102"/>
                </a:lnTo>
                <a:lnTo>
                  <a:pt x="95476" y="16111"/>
                </a:lnTo>
                <a:lnTo>
                  <a:pt x="93531" y="25258"/>
                </a:lnTo>
                <a:lnTo>
                  <a:pt x="87081" y="52781"/>
                </a:lnTo>
                <a:lnTo>
                  <a:pt x="81862" y="77433"/>
                </a:lnTo>
                <a:lnTo>
                  <a:pt x="80090" y="88770"/>
                </a:lnTo>
                <a:lnTo>
                  <a:pt x="78908" y="99185"/>
                </a:lnTo>
                <a:lnTo>
                  <a:pt x="78120" y="108986"/>
                </a:lnTo>
                <a:lnTo>
                  <a:pt x="76642" y="118378"/>
                </a:lnTo>
                <a:lnTo>
                  <a:pt x="74705" y="127496"/>
                </a:lnTo>
                <a:lnTo>
                  <a:pt x="72460" y="136433"/>
                </a:lnTo>
                <a:lnTo>
                  <a:pt x="70011" y="145248"/>
                </a:lnTo>
                <a:lnTo>
                  <a:pt x="64750" y="162662"/>
                </a:lnTo>
                <a:lnTo>
                  <a:pt x="56434" y="188532"/>
                </a:lnTo>
                <a:lnTo>
                  <a:pt x="53612" y="198078"/>
                </a:lnTo>
                <a:lnTo>
                  <a:pt x="47937" y="218845"/>
                </a:lnTo>
                <a:lnTo>
                  <a:pt x="46043" y="228764"/>
                </a:lnTo>
                <a:lnTo>
                  <a:pt x="44780" y="238235"/>
                </a:lnTo>
                <a:lnTo>
                  <a:pt x="43938" y="247406"/>
                </a:lnTo>
                <a:lnTo>
                  <a:pt x="42425" y="256377"/>
                </a:lnTo>
                <a:lnTo>
                  <a:pt x="40463" y="265216"/>
                </a:lnTo>
                <a:lnTo>
                  <a:pt x="38202" y="273966"/>
                </a:lnTo>
                <a:lnTo>
                  <a:pt x="34790" y="285514"/>
                </a:lnTo>
                <a:lnTo>
                  <a:pt x="25919" y="313586"/>
                </a:lnTo>
                <a:lnTo>
                  <a:pt x="21840" y="328120"/>
                </a:lnTo>
                <a:lnTo>
                  <a:pt x="18167" y="342572"/>
                </a:lnTo>
                <a:lnTo>
                  <a:pt x="14766" y="356969"/>
                </a:lnTo>
                <a:lnTo>
                  <a:pt x="12498" y="368472"/>
                </a:lnTo>
                <a:lnTo>
                  <a:pt x="10987" y="378046"/>
                </a:lnTo>
                <a:lnTo>
                  <a:pt x="9979" y="386333"/>
                </a:lnTo>
                <a:lnTo>
                  <a:pt x="8355" y="394716"/>
                </a:lnTo>
                <a:lnTo>
                  <a:pt x="6320" y="403161"/>
                </a:lnTo>
                <a:lnTo>
                  <a:pt x="4010" y="411649"/>
                </a:lnTo>
                <a:lnTo>
                  <a:pt x="1444" y="423621"/>
                </a:lnTo>
                <a:lnTo>
                  <a:pt x="0" y="433175"/>
                </a:lnTo>
                <a:lnTo>
                  <a:pt x="7964" y="4457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72"/>
          <p:cNvSpPr/>
          <p:nvPr/>
        </p:nvSpPr>
        <p:spPr>
          <a:xfrm>
            <a:off x="7838122" y="1338668"/>
            <a:ext cx="171451" cy="195166"/>
          </a:xfrm>
          <a:custGeom>
            <a:avLst/>
            <a:gdLst/>
            <a:ahLst/>
            <a:cxnLst/>
            <a:rect l="0" t="0" r="0" b="0"/>
            <a:pathLst>
              <a:path w="171451" h="195166">
                <a:moveTo>
                  <a:pt x="0" y="32932"/>
                </a:moveTo>
                <a:lnTo>
                  <a:pt x="19312" y="13619"/>
                </a:lnTo>
                <a:lnTo>
                  <a:pt x="22400" y="11484"/>
                </a:lnTo>
                <a:lnTo>
                  <a:pt x="25411" y="10061"/>
                </a:lnTo>
                <a:lnTo>
                  <a:pt x="28370" y="9112"/>
                </a:lnTo>
                <a:lnTo>
                  <a:pt x="32248" y="7527"/>
                </a:lnTo>
                <a:lnTo>
                  <a:pt x="36739" y="5517"/>
                </a:lnTo>
                <a:lnTo>
                  <a:pt x="41638" y="3225"/>
                </a:lnTo>
                <a:lnTo>
                  <a:pt x="46809" y="1698"/>
                </a:lnTo>
                <a:lnTo>
                  <a:pt x="52161" y="679"/>
                </a:lnTo>
                <a:lnTo>
                  <a:pt x="57634" y="0"/>
                </a:lnTo>
                <a:lnTo>
                  <a:pt x="63187" y="499"/>
                </a:lnTo>
                <a:lnTo>
                  <a:pt x="68796" y="1785"/>
                </a:lnTo>
                <a:lnTo>
                  <a:pt x="74438" y="3595"/>
                </a:lnTo>
                <a:lnTo>
                  <a:pt x="79153" y="4801"/>
                </a:lnTo>
                <a:lnTo>
                  <a:pt x="83249" y="5605"/>
                </a:lnTo>
                <a:lnTo>
                  <a:pt x="86932" y="6142"/>
                </a:lnTo>
                <a:lnTo>
                  <a:pt x="90340" y="7452"/>
                </a:lnTo>
                <a:lnTo>
                  <a:pt x="93564" y="9278"/>
                </a:lnTo>
                <a:lnTo>
                  <a:pt x="96665" y="11447"/>
                </a:lnTo>
                <a:lnTo>
                  <a:pt x="99687" y="15751"/>
                </a:lnTo>
                <a:lnTo>
                  <a:pt x="102652" y="21478"/>
                </a:lnTo>
                <a:lnTo>
                  <a:pt x="105583" y="28153"/>
                </a:lnTo>
                <a:lnTo>
                  <a:pt x="107536" y="34509"/>
                </a:lnTo>
                <a:lnTo>
                  <a:pt x="108838" y="40650"/>
                </a:lnTo>
                <a:lnTo>
                  <a:pt x="109706" y="46650"/>
                </a:lnTo>
                <a:lnTo>
                  <a:pt x="109333" y="52555"/>
                </a:lnTo>
                <a:lnTo>
                  <a:pt x="108130" y="58396"/>
                </a:lnTo>
                <a:lnTo>
                  <a:pt x="106378" y="64195"/>
                </a:lnTo>
                <a:lnTo>
                  <a:pt x="104255" y="69014"/>
                </a:lnTo>
                <a:lnTo>
                  <a:pt x="101890" y="73179"/>
                </a:lnTo>
                <a:lnTo>
                  <a:pt x="99358" y="76908"/>
                </a:lnTo>
                <a:lnTo>
                  <a:pt x="95767" y="81299"/>
                </a:lnTo>
                <a:lnTo>
                  <a:pt x="91467" y="86132"/>
                </a:lnTo>
                <a:lnTo>
                  <a:pt x="86695" y="91258"/>
                </a:lnTo>
                <a:lnTo>
                  <a:pt x="82561" y="96581"/>
                </a:lnTo>
                <a:lnTo>
                  <a:pt x="78854" y="102035"/>
                </a:lnTo>
                <a:lnTo>
                  <a:pt x="75429" y="107575"/>
                </a:lnTo>
                <a:lnTo>
                  <a:pt x="61508" y="129026"/>
                </a:lnTo>
                <a:lnTo>
                  <a:pt x="58150" y="135094"/>
                </a:lnTo>
                <a:lnTo>
                  <a:pt x="55912" y="140093"/>
                </a:lnTo>
                <a:lnTo>
                  <a:pt x="54420" y="144377"/>
                </a:lnTo>
                <a:lnTo>
                  <a:pt x="52472" y="149139"/>
                </a:lnTo>
                <a:lnTo>
                  <a:pt x="50221" y="154218"/>
                </a:lnTo>
                <a:lnTo>
                  <a:pt x="47768" y="159509"/>
                </a:lnTo>
                <a:lnTo>
                  <a:pt x="47086" y="164942"/>
                </a:lnTo>
                <a:lnTo>
                  <a:pt x="47583" y="170468"/>
                </a:lnTo>
                <a:lnTo>
                  <a:pt x="48867" y="176058"/>
                </a:lnTo>
                <a:lnTo>
                  <a:pt x="51628" y="180737"/>
                </a:lnTo>
                <a:lnTo>
                  <a:pt x="55374" y="184808"/>
                </a:lnTo>
                <a:lnTo>
                  <a:pt x="59775" y="188475"/>
                </a:lnTo>
                <a:lnTo>
                  <a:pt x="63663" y="190920"/>
                </a:lnTo>
                <a:lnTo>
                  <a:pt x="67207" y="192550"/>
                </a:lnTo>
                <a:lnTo>
                  <a:pt x="70522" y="193636"/>
                </a:lnTo>
                <a:lnTo>
                  <a:pt x="75590" y="194360"/>
                </a:lnTo>
                <a:lnTo>
                  <a:pt x="81826" y="194843"/>
                </a:lnTo>
                <a:lnTo>
                  <a:pt x="88840" y="195165"/>
                </a:lnTo>
                <a:lnTo>
                  <a:pt x="98279" y="194427"/>
                </a:lnTo>
                <a:lnTo>
                  <a:pt x="109335" y="192983"/>
                </a:lnTo>
                <a:lnTo>
                  <a:pt x="121468" y="191067"/>
                </a:lnTo>
                <a:lnTo>
                  <a:pt x="130509" y="188838"/>
                </a:lnTo>
                <a:lnTo>
                  <a:pt x="137488" y="186399"/>
                </a:lnTo>
                <a:lnTo>
                  <a:pt x="171450" y="1700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73"/>
          <p:cNvSpPr/>
          <p:nvPr/>
        </p:nvSpPr>
        <p:spPr>
          <a:xfrm>
            <a:off x="8061143" y="1337310"/>
            <a:ext cx="119412" cy="231239"/>
          </a:xfrm>
          <a:custGeom>
            <a:avLst/>
            <a:gdLst/>
            <a:ahLst/>
            <a:cxnLst/>
            <a:rect l="0" t="0" r="0" b="0"/>
            <a:pathLst>
              <a:path w="119412" h="231239">
                <a:moveTo>
                  <a:pt x="25582" y="0"/>
                </a:moveTo>
                <a:lnTo>
                  <a:pt x="21031" y="4550"/>
                </a:lnTo>
                <a:lnTo>
                  <a:pt x="19690" y="6843"/>
                </a:lnTo>
                <a:lnTo>
                  <a:pt x="18201" y="11931"/>
                </a:lnTo>
                <a:lnTo>
                  <a:pt x="17539" y="17368"/>
                </a:lnTo>
                <a:lnTo>
                  <a:pt x="17363" y="20151"/>
                </a:lnTo>
                <a:lnTo>
                  <a:pt x="16292" y="26769"/>
                </a:lnTo>
                <a:lnTo>
                  <a:pt x="12563" y="46822"/>
                </a:lnTo>
                <a:lnTo>
                  <a:pt x="7730" y="69070"/>
                </a:lnTo>
                <a:lnTo>
                  <a:pt x="5109" y="80336"/>
                </a:lnTo>
                <a:lnTo>
                  <a:pt x="3360" y="93562"/>
                </a:lnTo>
                <a:lnTo>
                  <a:pt x="2195" y="108095"/>
                </a:lnTo>
                <a:lnTo>
                  <a:pt x="900" y="135672"/>
                </a:lnTo>
                <a:lnTo>
                  <a:pt x="171" y="160955"/>
                </a:lnTo>
                <a:lnTo>
                  <a:pt x="0" y="170913"/>
                </a:lnTo>
                <a:lnTo>
                  <a:pt x="907" y="175854"/>
                </a:lnTo>
                <a:lnTo>
                  <a:pt x="2464" y="181053"/>
                </a:lnTo>
                <a:lnTo>
                  <a:pt x="4456" y="186425"/>
                </a:lnTo>
                <a:lnTo>
                  <a:pt x="6735" y="191910"/>
                </a:lnTo>
                <a:lnTo>
                  <a:pt x="9208" y="197473"/>
                </a:lnTo>
                <a:lnTo>
                  <a:pt x="14495" y="208733"/>
                </a:lnTo>
                <a:lnTo>
                  <a:pt x="20020" y="220087"/>
                </a:lnTo>
                <a:lnTo>
                  <a:pt x="22826" y="223877"/>
                </a:lnTo>
                <a:lnTo>
                  <a:pt x="25650" y="226404"/>
                </a:lnTo>
                <a:lnTo>
                  <a:pt x="28484" y="228088"/>
                </a:lnTo>
                <a:lnTo>
                  <a:pt x="31327" y="229211"/>
                </a:lnTo>
                <a:lnTo>
                  <a:pt x="34174" y="229960"/>
                </a:lnTo>
                <a:lnTo>
                  <a:pt x="37026" y="230459"/>
                </a:lnTo>
                <a:lnTo>
                  <a:pt x="39878" y="229839"/>
                </a:lnTo>
                <a:lnTo>
                  <a:pt x="42733" y="228473"/>
                </a:lnTo>
                <a:lnTo>
                  <a:pt x="45589" y="226610"/>
                </a:lnTo>
                <a:lnTo>
                  <a:pt x="48444" y="225369"/>
                </a:lnTo>
                <a:lnTo>
                  <a:pt x="51301" y="224540"/>
                </a:lnTo>
                <a:lnTo>
                  <a:pt x="54158" y="223988"/>
                </a:lnTo>
                <a:lnTo>
                  <a:pt x="57014" y="222668"/>
                </a:lnTo>
                <a:lnTo>
                  <a:pt x="59872" y="220835"/>
                </a:lnTo>
                <a:lnTo>
                  <a:pt x="62730" y="218661"/>
                </a:lnTo>
                <a:lnTo>
                  <a:pt x="66539" y="216259"/>
                </a:lnTo>
                <a:lnTo>
                  <a:pt x="70985" y="213705"/>
                </a:lnTo>
                <a:lnTo>
                  <a:pt x="75853" y="211050"/>
                </a:lnTo>
                <a:lnTo>
                  <a:pt x="81956" y="206422"/>
                </a:lnTo>
                <a:lnTo>
                  <a:pt x="88882" y="200480"/>
                </a:lnTo>
                <a:lnTo>
                  <a:pt x="96357" y="193660"/>
                </a:lnTo>
                <a:lnTo>
                  <a:pt x="101340" y="188162"/>
                </a:lnTo>
                <a:lnTo>
                  <a:pt x="104663" y="183544"/>
                </a:lnTo>
                <a:lnTo>
                  <a:pt x="106877" y="179512"/>
                </a:lnTo>
                <a:lnTo>
                  <a:pt x="109306" y="175872"/>
                </a:lnTo>
                <a:lnTo>
                  <a:pt x="111878" y="172493"/>
                </a:lnTo>
                <a:lnTo>
                  <a:pt x="114545" y="169288"/>
                </a:lnTo>
                <a:lnTo>
                  <a:pt x="116323" y="165246"/>
                </a:lnTo>
                <a:lnTo>
                  <a:pt x="117508" y="160646"/>
                </a:lnTo>
                <a:lnTo>
                  <a:pt x="118299" y="155675"/>
                </a:lnTo>
                <a:lnTo>
                  <a:pt x="118825" y="151408"/>
                </a:lnTo>
                <a:lnTo>
                  <a:pt x="119177" y="147611"/>
                </a:lnTo>
                <a:lnTo>
                  <a:pt x="119411" y="144127"/>
                </a:lnTo>
                <a:lnTo>
                  <a:pt x="118615" y="140852"/>
                </a:lnTo>
                <a:lnTo>
                  <a:pt x="115190" y="134673"/>
                </a:lnTo>
                <a:lnTo>
                  <a:pt x="113032" y="128752"/>
                </a:lnTo>
                <a:lnTo>
                  <a:pt x="112457" y="125840"/>
                </a:lnTo>
                <a:lnTo>
                  <a:pt x="110168" y="124850"/>
                </a:lnTo>
                <a:lnTo>
                  <a:pt x="106738" y="125143"/>
                </a:lnTo>
                <a:lnTo>
                  <a:pt x="102546" y="126291"/>
                </a:lnTo>
                <a:lnTo>
                  <a:pt x="98798" y="127057"/>
                </a:lnTo>
                <a:lnTo>
                  <a:pt x="95349" y="127567"/>
                </a:lnTo>
                <a:lnTo>
                  <a:pt x="92094" y="127907"/>
                </a:lnTo>
                <a:lnTo>
                  <a:pt x="88021" y="129086"/>
                </a:lnTo>
                <a:lnTo>
                  <a:pt x="83401" y="130825"/>
                </a:lnTo>
                <a:lnTo>
                  <a:pt x="78415" y="132936"/>
                </a:lnTo>
                <a:lnTo>
                  <a:pt x="74139" y="135297"/>
                </a:lnTo>
                <a:lnTo>
                  <a:pt x="70336" y="137823"/>
                </a:lnTo>
                <a:lnTo>
                  <a:pt x="66848" y="140459"/>
                </a:lnTo>
                <a:lnTo>
                  <a:pt x="62617" y="143169"/>
                </a:lnTo>
                <a:lnTo>
                  <a:pt x="57893" y="145929"/>
                </a:lnTo>
                <a:lnTo>
                  <a:pt x="52837" y="148721"/>
                </a:lnTo>
                <a:lnTo>
                  <a:pt x="46609" y="154392"/>
                </a:lnTo>
                <a:lnTo>
                  <a:pt x="39600" y="161983"/>
                </a:lnTo>
                <a:lnTo>
                  <a:pt x="26098" y="177720"/>
                </a:lnTo>
                <a:lnTo>
                  <a:pt x="16921" y="187889"/>
                </a:lnTo>
                <a:lnTo>
                  <a:pt x="13140" y="193839"/>
                </a:lnTo>
                <a:lnTo>
                  <a:pt x="9667" y="200663"/>
                </a:lnTo>
                <a:lnTo>
                  <a:pt x="6399" y="208070"/>
                </a:lnTo>
                <a:lnTo>
                  <a:pt x="4222" y="213961"/>
                </a:lnTo>
                <a:lnTo>
                  <a:pt x="2769" y="218841"/>
                </a:lnTo>
                <a:lnTo>
                  <a:pt x="437" y="228965"/>
                </a:lnTo>
                <a:lnTo>
                  <a:pt x="1199" y="229795"/>
                </a:lnTo>
                <a:lnTo>
                  <a:pt x="2659" y="230349"/>
                </a:lnTo>
                <a:lnTo>
                  <a:pt x="4584" y="230719"/>
                </a:lnTo>
                <a:lnTo>
                  <a:pt x="6822" y="230965"/>
                </a:lnTo>
                <a:lnTo>
                  <a:pt x="9265" y="231129"/>
                </a:lnTo>
                <a:lnTo>
                  <a:pt x="11846" y="231238"/>
                </a:lnTo>
                <a:lnTo>
                  <a:pt x="13568" y="230359"/>
                </a:lnTo>
                <a:lnTo>
                  <a:pt x="14714" y="228820"/>
                </a:lnTo>
                <a:lnTo>
                  <a:pt x="17009" y="2228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74"/>
          <p:cNvSpPr/>
          <p:nvPr/>
        </p:nvSpPr>
        <p:spPr>
          <a:xfrm>
            <a:off x="8258175" y="1360487"/>
            <a:ext cx="145733" cy="2541"/>
          </a:xfrm>
          <a:custGeom>
            <a:avLst/>
            <a:gdLst/>
            <a:ahLst/>
            <a:cxnLst/>
            <a:rect l="0" t="0" r="0" b="0"/>
            <a:pathLst>
              <a:path w="145733" h="2541">
                <a:moveTo>
                  <a:pt x="0" y="2540"/>
                </a:moveTo>
                <a:lnTo>
                  <a:pt x="25400" y="0"/>
                </a:lnTo>
                <a:lnTo>
                  <a:pt x="145732" y="25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75"/>
          <p:cNvSpPr/>
          <p:nvPr/>
        </p:nvSpPr>
        <p:spPr>
          <a:xfrm>
            <a:off x="8258175" y="1423035"/>
            <a:ext cx="188595" cy="30657"/>
          </a:xfrm>
          <a:custGeom>
            <a:avLst/>
            <a:gdLst/>
            <a:ahLst/>
            <a:cxnLst/>
            <a:rect l="0" t="0" r="0" b="0"/>
            <a:pathLst>
              <a:path w="188595" h="30657">
                <a:moveTo>
                  <a:pt x="0" y="25717"/>
                </a:moveTo>
                <a:lnTo>
                  <a:pt x="9101" y="30268"/>
                </a:lnTo>
                <a:lnTo>
                  <a:pt x="13687" y="30656"/>
                </a:lnTo>
                <a:lnTo>
                  <a:pt x="18650" y="29962"/>
                </a:lnTo>
                <a:lnTo>
                  <a:pt x="23862" y="28547"/>
                </a:lnTo>
                <a:lnTo>
                  <a:pt x="33053" y="26651"/>
                </a:lnTo>
                <a:lnTo>
                  <a:pt x="58505" y="22005"/>
                </a:lnTo>
                <a:lnTo>
                  <a:pt x="69484" y="20385"/>
                </a:lnTo>
                <a:lnTo>
                  <a:pt x="78707" y="19305"/>
                </a:lnTo>
                <a:lnTo>
                  <a:pt x="86762" y="18585"/>
                </a:lnTo>
                <a:lnTo>
                  <a:pt x="94036" y="18105"/>
                </a:lnTo>
                <a:lnTo>
                  <a:pt x="107198" y="17571"/>
                </a:lnTo>
                <a:lnTo>
                  <a:pt x="116233" y="16477"/>
                </a:lnTo>
                <a:lnTo>
                  <a:pt x="127018" y="14794"/>
                </a:lnTo>
                <a:lnTo>
                  <a:pt x="138972" y="12720"/>
                </a:lnTo>
                <a:lnTo>
                  <a:pt x="147893" y="11337"/>
                </a:lnTo>
                <a:lnTo>
                  <a:pt x="154792" y="10416"/>
                </a:lnTo>
                <a:lnTo>
                  <a:pt x="160346" y="9801"/>
                </a:lnTo>
                <a:lnTo>
                  <a:pt x="165000" y="9391"/>
                </a:lnTo>
                <a:lnTo>
                  <a:pt x="169054" y="9118"/>
                </a:lnTo>
                <a:lnTo>
                  <a:pt x="18859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776"/>
          <p:cNvSpPr/>
          <p:nvPr/>
        </p:nvSpPr>
        <p:spPr>
          <a:xfrm>
            <a:off x="8249602" y="1328737"/>
            <a:ext cx="162879" cy="42864"/>
          </a:xfrm>
          <a:custGeom>
            <a:avLst/>
            <a:gdLst/>
            <a:ahLst/>
            <a:cxnLst/>
            <a:rect l="0" t="0" r="0" b="0"/>
            <a:pathLst>
              <a:path w="162879" h="42864">
                <a:moveTo>
                  <a:pt x="0" y="42863"/>
                </a:moveTo>
                <a:lnTo>
                  <a:pt x="9102" y="33761"/>
                </a:lnTo>
                <a:lnTo>
                  <a:pt x="12735" y="31080"/>
                </a:lnTo>
                <a:lnTo>
                  <a:pt x="16110" y="29292"/>
                </a:lnTo>
                <a:lnTo>
                  <a:pt x="19312" y="28101"/>
                </a:lnTo>
                <a:lnTo>
                  <a:pt x="22400" y="27306"/>
                </a:lnTo>
                <a:lnTo>
                  <a:pt x="25411" y="26777"/>
                </a:lnTo>
                <a:lnTo>
                  <a:pt x="28371" y="26424"/>
                </a:lnTo>
                <a:lnTo>
                  <a:pt x="32249" y="26188"/>
                </a:lnTo>
                <a:lnTo>
                  <a:pt x="41638" y="25927"/>
                </a:lnTo>
                <a:lnTo>
                  <a:pt x="48713" y="24905"/>
                </a:lnTo>
                <a:lnTo>
                  <a:pt x="57241" y="23271"/>
                </a:lnTo>
                <a:lnTo>
                  <a:pt x="66736" y="21229"/>
                </a:lnTo>
                <a:lnTo>
                  <a:pt x="74018" y="19867"/>
                </a:lnTo>
                <a:lnTo>
                  <a:pt x="79826" y="18960"/>
                </a:lnTo>
                <a:lnTo>
                  <a:pt x="84650" y="18355"/>
                </a:lnTo>
                <a:lnTo>
                  <a:pt x="88818" y="17952"/>
                </a:lnTo>
                <a:lnTo>
                  <a:pt x="92550" y="17683"/>
                </a:lnTo>
                <a:lnTo>
                  <a:pt x="95990" y="17504"/>
                </a:lnTo>
                <a:lnTo>
                  <a:pt x="100188" y="16431"/>
                </a:lnTo>
                <a:lnTo>
                  <a:pt x="104893" y="14764"/>
                </a:lnTo>
                <a:lnTo>
                  <a:pt x="109934" y="12700"/>
                </a:lnTo>
                <a:lnTo>
                  <a:pt x="115199" y="11324"/>
                </a:lnTo>
                <a:lnTo>
                  <a:pt x="120614" y="10407"/>
                </a:lnTo>
                <a:lnTo>
                  <a:pt x="126130" y="9796"/>
                </a:lnTo>
                <a:lnTo>
                  <a:pt x="132663" y="8435"/>
                </a:lnTo>
                <a:lnTo>
                  <a:pt x="139878" y="6576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777"/>
          <p:cNvSpPr/>
          <p:nvPr/>
        </p:nvSpPr>
        <p:spPr>
          <a:xfrm>
            <a:off x="8561156" y="1174432"/>
            <a:ext cx="139905" cy="256994"/>
          </a:xfrm>
          <a:custGeom>
            <a:avLst/>
            <a:gdLst/>
            <a:ahLst/>
            <a:cxnLst/>
            <a:rect l="0" t="0" r="0" b="0"/>
            <a:pathLst>
              <a:path w="139905" h="256994">
                <a:moveTo>
                  <a:pt x="99926" y="0"/>
                </a:moveTo>
                <a:lnTo>
                  <a:pt x="87995" y="11932"/>
                </a:lnTo>
                <a:lnTo>
                  <a:pt x="84351" y="16527"/>
                </a:lnTo>
                <a:lnTo>
                  <a:pt x="80018" y="22448"/>
                </a:lnTo>
                <a:lnTo>
                  <a:pt x="75225" y="29253"/>
                </a:lnTo>
                <a:lnTo>
                  <a:pt x="68218" y="40457"/>
                </a:lnTo>
                <a:lnTo>
                  <a:pt x="50274" y="70686"/>
                </a:lnTo>
                <a:lnTo>
                  <a:pt x="43012" y="82366"/>
                </a:lnTo>
                <a:lnTo>
                  <a:pt x="37219" y="91106"/>
                </a:lnTo>
                <a:lnTo>
                  <a:pt x="32403" y="97885"/>
                </a:lnTo>
                <a:lnTo>
                  <a:pt x="28241" y="105262"/>
                </a:lnTo>
                <a:lnTo>
                  <a:pt x="24514" y="113037"/>
                </a:lnTo>
                <a:lnTo>
                  <a:pt x="21076" y="121078"/>
                </a:lnTo>
                <a:lnTo>
                  <a:pt x="16880" y="132154"/>
                </a:lnTo>
                <a:lnTo>
                  <a:pt x="7137" y="159700"/>
                </a:lnTo>
                <a:lnTo>
                  <a:pt x="3777" y="171237"/>
                </a:lnTo>
                <a:lnTo>
                  <a:pt x="1537" y="180833"/>
                </a:lnTo>
                <a:lnTo>
                  <a:pt x="43" y="189135"/>
                </a:lnTo>
                <a:lnTo>
                  <a:pt x="0" y="196575"/>
                </a:lnTo>
                <a:lnTo>
                  <a:pt x="924" y="203440"/>
                </a:lnTo>
                <a:lnTo>
                  <a:pt x="2492" y="209922"/>
                </a:lnTo>
                <a:lnTo>
                  <a:pt x="4490" y="216148"/>
                </a:lnTo>
                <a:lnTo>
                  <a:pt x="6775" y="222204"/>
                </a:lnTo>
                <a:lnTo>
                  <a:pt x="12734" y="236509"/>
                </a:lnTo>
                <a:lnTo>
                  <a:pt x="16089" y="241005"/>
                </a:lnTo>
                <a:lnTo>
                  <a:pt x="18317" y="243538"/>
                </a:lnTo>
                <a:lnTo>
                  <a:pt x="20755" y="244273"/>
                </a:lnTo>
                <a:lnTo>
                  <a:pt x="23333" y="243811"/>
                </a:lnTo>
                <a:lnTo>
                  <a:pt x="29690" y="240758"/>
                </a:lnTo>
                <a:lnTo>
                  <a:pt x="54740" y="228320"/>
                </a:lnTo>
                <a:lnTo>
                  <a:pt x="60277" y="226508"/>
                </a:lnTo>
                <a:lnTo>
                  <a:pt x="65874" y="225300"/>
                </a:lnTo>
                <a:lnTo>
                  <a:pt x="71510" y="224495"/>
                </a:lnTo>
                <a:lnTo>
                  <a:pt x="77171" y="222054"/>
                </a:lnTo>
                <a:lnTo>
                  <a:pt x="82852" y="218521"/>
                </a:lnTo>
                <a:lnTo>
                  <a:pt x="114757" y="194612"/>
                </a:lnTo>
                <a:lnTo>
                  <a:pt x="122196" y="187844"/>
                </a:lnTo>
                <a:lnTo>
                  <a:pt x="128108" y="181427"/>
                </a:lnTo>
                <a:lnTo>
                  <a:pt x="133001" y="175244"/>
                </a:lnTo>
                <a:lnTo>
                  <a:pt x="136264" y="169217"/>
                </a:lnTo>
                <a:lnTo>
                  <a:pt x="138439" y="163294"/>
                </a:lnTo>
                <a:lnTo>
                  <a:pt x="139889" y="157440"/>
                </a:lnTo>
                <a:lnTo>
                  <a:pt x="139904" y="153537"/>
                </a:lnTo>
                <a:lnTo>
                  <a:pt x="138960" y="150936"/>
                </a:lnTo>
                <a:lnTo>
                  <a:pt x="137378" y="149201"/>
                </a:lnTo>
                <a:lnTo>
                  <a:pt x="135372" y="148045"/>
                </a:lnTo>
                <a:lnTo>
                  <a:pt x="133082" y="147274"/>
                </a:lnTo>
                <a:lnTo>
                  <a:pt x="130603" y="146760"/>
                </a:lnTo>
                <a:lnTo>
                  <a:pt x="125139" y="148323"/>
                </a:lnTo>
                <a:lnTo>
                  <a:pt x="117687" y="151269"/>
                </a:lnTo>
                <a:lnTo>
                  <a:pt x="101153" y="158671"/>
                </a:lnTo>
                <a:lnTo>
                  <a:pt x="87454" y="165135"/>
                </a:lnTo>
                <a:lnTo>
                  <a:pt x="82086" y="169145"/>
                </a:lnTo>
                <a:lnTo>
                  <a:pt x="77555" y="173724"/>
                </a:lnTo>
                <a:lnTo>
                  <a:pt x="73583" y="178681"/>
                </a:lnTo>
                <a:lnTo>
                  <a:pt x="69028" y="182938"/>
                </a:lnTo>
                <a:lnTo>
                  <a:pt x="64088" y="186729"/>
                </a:lnTo>
                <a:lnTo>
                  <a:pt x="58889" y="190208"/>
                </a:lnTo>
                <a:lnTo>
                  <a:pt x="54470" y="193481"/>
                </a:lnTo>
                <a:lnTo>
                  <a:pt x="50572" y="196614"/>
                </a:lnTo>
                <a:lnTo>
                  <a:pt x="47021" y="199656"/>
                </a:lnTo>
                <a:lnTo>
                  <a:pt x="42748" y="203589"/>
                </a:lnTo>
                <a:lnTo>
                  <a:pt x="28587" y="217274"/>
                </a:lnTo>
                <a:lnTo>
                  <a:pt x="21230" y="224519"/>
                </a:lnTo>
                <a:lnTo>
                  <a:pt x="17934" y="228737"/>
                </a:lnTo>
                <a:lnTo>
                  <a:pt x="14785" y="233454"/>
                </a:lnTo>
                <a:lnTo>
                  <a:pt x="11733" y="238503"/>
                </a:lnTo>
                <a:lnTo>
                  <a:pt x="9698" y="242822"/>
                </a:lnTo>
                <a:lnTo>
                  <a:pt x="7438" y="250161"/>
                </a:lnTo>
                <a:lnTo>
                  <a:pt x="6164" y="255097"/>
                </a:lnTo>
                <a:lnTo>
                  <a:pt x="6938" y="255790"/>
                </a:lnTo>
                <a:lnTo>
                  <a:pt x="10339" y="256559"/>
                </a:lnTo>
                <a:lnTo>
                  <a:pt x="12578" y="256765"/>
                </a:lnTo>
                <a:lnTo>
                  <a:pt x="15025" y="256901"/>
                </a:lnTo>
                <a:lnTo>
                  <a:pt x="17607" y="256993"/>
                </a:lnTo>
                <a:lnTo>
                  <a:pt x="21234" y="256101"/>
                </a:lnTo>
                <a:lnTo>
                  <a:pt x="25557" y="254554"/>
                </a:lnTo>
                <a:lnTo>
                  <a:pt x="30345" y="252570"/>
                </a:lnTo>
                <a:lnTo>
                  <a:pt x="35440" y="250295"/>
                </a:lnTo>
                <a:lnTo>
                  <a:pt x="57063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778"/>
          <p:cNvSpPr/>
          <p:nvPr/>
        </p:nvSpPr>
        <p:spPr>
          <a:xfrm>
            <a:off x="8678227" y="1200150"/>
            <a:ext cx="145733" cy="420053"/>
          </a:xfrm>
          <a:custGeom>
            <a:avLst/>
            <a:gdLst/>
            <a:ahLst/>
            <a:cxnLst/>
            <a:rect l="0" t="0" r="0" b="0"/>
            <a:pathLst>
              <a:path w="145733" h="420053">
                <a:moveTo>
                  <a:pt x="145732" y="0"/>
                </a:moveTo>
                <a:lnTo>
                  <a:pt x="141181" y="13652"/>
                </a:lnTo>
                <a:lnTo>
                  <a:pt x="138889" y="21484"/>
                </a:lnTo>
                <a:lnTo>
                  <a:pt x="133801" y="40346"/>
                </a:lnTo>
                <a:lnTo>
                  <a:pt x="131111" y="48804"/>
                </a:lnTo>
                <a:lnTo>
                  <a:pt x="128364" y="56349"/>
                </a:lnTo>
                <a:lnTo>
                  <a:pt x="125581" y="63283"/>
                </a:lnTo>
                <a:lnTo>
                  <a:pt x="119949" y="78608"/>
                </a:lnTo>
                <a:lnTo>
                  <a:pt x="117113" y="86695"/>
                </a:lnTo>
                <a:lnTo>
                  <a:pt x="113318" y="94944"/>
                </a:lnTo>
                <a:lnTo>
                  <a:pt x="108883" y="103301"/>
                </a:lnTo>
                <a:lnTo>
                  <a:pt x="104021" y="111730"/>
                </a:lnTo>
                <a:lnTo>
                  <a:pt x="96970" y="125921"/>
                </a:lnTo>
                <a:lnTo>
                  <a:pt x="78975" y="164550"/>
                </a:lnTo>
                <a:lnTo>
                  <a:pt x="71700" y="181137"/>
                </a:lnTo>
                <a:lnTo>
                  <a:pt x="65898" y="195053"/>
                </a:lnTo>
                <a:lnTo>
                  <a:pt x="61077" y="207188"/>
                </a:lnTo>
                <a:lnTo>
                  <a:pt x="45560" y="251151"/>
                </a:lnTo>
                <a:lnTo>
                  <a:pt x="28822" y="301170"/>
                </a:lnTo>
                <a:lnTo>
                  <a:pt x="18208" y="336100"/>
                </a:lnTo>
                <a:lnTo>
                  <a:pt x="14043" y="348844"/>
                </a:lnTo>
                <a:lnTo>
                  <a:pt x="10315" y="359245"/>
                </a:lnTo>
                <a:lnTo>
                  <a:pt x="6876" y="368084"/>
                </a:lnTo>
                <a:lnTo>
                  <a:pt x="4584" y="376834"/>
                </a:lnTo>
                <a:lnTo>
                  <a:pt x="3057" y="385525"/>
                </a:lnTo>
                <a:lnTo>
                  <a:pt x="906" y="403789"/>
                </a:lnTo>
                <a:lnTo>
                  <a:pt x="0" y="420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779"/>
          <p:cNvSpPr/>
          <p:nvPr/>
        </p:nvSpPr>
        <p:spPr>
          <a:xfrm>
            <a:off x="8790861" y="1431607"/>
            <a:ext cx="24527" cy="175525"/>
          </a:xfrm>
          <a:custGeom>
            <a:avLst/>
            <a:gdLst/>
            <a:ahLst/>
            <a:cxnLst/>
            <a:rect l="0" t="0" r="0" b="0"/>
            <a:pathLst>
              <a:path w="24527" h="175525">
                <a:moveTo>
                  <a:pt x="7381" y="0"/>
                </a:moveTo>
                <a:lnTo>
                  <a:pt x="2830" y="9102"/>
                </a:lnTo>
                <a:lnTo>
                  <a:pt x="1489" y="12735"/>
                </a:lnTo>
                <a:lnTo>
                  <a:pt x="596" y="16110"/>
                </a:lnTo>
                <a:lnTo>
                  <a:pt x="0" y="19313"/>
                </a:lnTo>
                <a:lnTo>
                  <a:pt x="556" y="23353"/>
                </a:lnTo>
                <a:lnTo>
                  <a:pt x="1879" y="27951"/>
                </a:lnTo>
                <a:lnTo>
                  <a:pt x="3713" y="32921"/>
                </a:lnTo>
                <a:lnTo>
                  <a:pt x="4936" y="38140"/>
                </a:lnTo>
                <a:lnTo>
                  <a:pt x="5750" y="43524"/>
                </a:lnTo>
                <a:lnTo>
                  <a:pt x="6294" y="49019"/>
                </a:lnTo>
                <a:lnTo>
                  <a:pt x="6657" y="59349"/>
                </a:lnTo>
                <a:lnTo>
                  <a:pt x="7286" y="119811"/>
                </a:lnTo>
                <a:lnTo>
                  <a:pt x="8270" y="126546"/>
                </a:lnTo>
                <a:lnTo>
                  <a:pt x="9879" y="131989"/>
                </a:lnTo>
                <a:lnTo>
                  <a:pt x="11904" y="136570"/>
                </a:lnTo>
                <a:lnTo>
                  <a:pt x="13254" y="142482"/>
                </a:lnTo>
                <a:lnTo>
                  <a:pt x="14154" y="149281"/>
                </a:lnTo>
                <a:lnTo>
                  <a:pt x="15599" y="167071"/>
                </a:lnTo>
                <a:lnTo>
                  <a:pt x="16669" y="169483"/>
                </a:lnTo>
                <a:lnTo>
                  <a:pt x="18335" y="172044"/>
                </a:lnTo>
                <a:lnTo>
                  <a:pt x="20399" y="174703"/>
                </a:lnTo>
                <a:lnTo>
                  <a:pt x="21775" y="175524"/>
                </a:lnTo>
                <a:lnTo>
                  <a:pt x="22692" y="175118"/>
                </a:lnTo>
                <a:lnTo>
                  <a:pt x="24526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780"/>
          <p:cNvSpPr/>
          <p:nvPr/>
        </p:nvSpPr>
        <p:spPr>
          <a:xfrm>
            <a:off x="8841105" y="1397698"/>
            <a:ext cx="179795" cy="213933"/>
          </a:xfrm>
          <a:custGeom>
            <a:avLst/>
            <a:gdLst/>
            <a:ahLst/>
            <a:cxnLst/>
            <a:rect l="0" t="0" r="0" b="0"/>
            <a:pathLst>
              <a:path w="179795" h="213933">
                <a:moveTo>
                  <a:pt x="0" y="33909"/>
                </a:moveTo>
                <a:lnTo>
                  <a:pt x="7382" y="11766"/>
                </a:lnTo>
                <a:lnTo>
                  <a:pt x="8730" y="10575"/>
                </a:lnTo>
                <a:lnTo>
                  <a:pt x="10582" y="9780"/>
                </a:lnTo>
                <a:lnTo>
                  <a:pt x="12770" y="9251"/>
                </a:lnTo>
                <a:lnTo>
                  <a:pt x="17741" y="6122"/>
                </a:lnTo>
                <a:lnTo>
                  <a:pt x="20400" y="3955"/>
                </a:lnTo>
                <a:lnTo>
                  <a:pt x="23125" y="2509"/>
                </a:lnTo>
                <a:lnTo>
                  <a:pt x="28692" y="904"/>
                </a:lnTo>
                <a:lnTo>
                  <a:pt x="34368" y="475"/>
                </a:lnTo>
                <a:lnTo>
                  <a:pt x="41962" y="190"/>
                </a:lnTo>
                <a:lnTo>
                  <a:pt x="50834" y="0"/>
                </a:lnTo>
                <a:lnTo>
                  <a:pt x="57702" y="825"/>
                </a:lnTo>
                <a:lnTo>
                  <a:pt x="63233" y="2328"/>
                </a:lnTo>
                <a:lnTo>
                  <a:pt x="67873" y="4283"/>
                </a:lnTo>
                <a:lnTo>
                  <a:pt x="72871" y="6538"/>
                </a:lnTo>
                <a:lnTo>
                  <a:pt x="83505" y="11584"/>
                </a:lnTo>
                <a:lnTo>
                  <a:pt x="88055" y="13311"/>
                </a:lnTo>
                <a:lnTo>
                  <a:pt x="92041" y="14462"/>
                </a:lnTo>
                <a:lnTo>
                  <a:pt x="95650" y="15229"/>
                </a:lnTo>
                <a:lnTo>
                  <a:pt x="98057" y="16693"/>
                </a:lnTo>
                <a:lnTo>
                  <a:pt x="99661" y="18622"/>
                </a:lnTo>
                <a:lnTo>
                  <a:pt x="104459" y="28427"/>
                </a:lnTo>
                <a:lnTo>
                  <a:pt x="106786" y="33112"/>
                </a:lnTo>
                <a:lnTo>
                  <a:pt x="108338" y="37188"/>
                </a:lnTo>
                <a:lnTo>
                  <a:pt x="109373" y="40857"/>
                </a:lnTo>
                <a:lnTo>
                  <a:pt x="110063" y="44256"/>
                </a:lnTo>
                <a:lnTo>
                  <a:pt x="109570" y="46522"/>
                </a:lnTo>
                <a:lnTo>
                  <a:pt x="108289" y="48033"/>
                </a:lnTo>
                <a:lnTo>
                  <a:pt x="106483" y="49040"/>
                </a:lnTo>
                <a:lnTo>
                  <a:pt x="105279" y="51616"/>
                </a:lnTo>
                <a:lnTo>
                  <a:pt x="104476" y="55239"/>
                </a:lnTo>
                <a:lnTo>
                  <a:pt x="103940" y="59559"/>
                </a:lnTo>
                <a:lnTo>
                  <a:pt x="102631" y="62439"/>
                </a:lnTo>
                <a:lnTo>
                  <a:pt x="100805" y="64359"/>
                </a:lnTo>
                <a:lnTo>
                  <a:pt x="98636" y="65639"/>
                </a:lnTo>
                <a:lnTo>
                  <a:pt x="81930" y="76542"/>
                </a:lnTo>
                <a:lnTo>
                  <a:pt x="77480" y="80429"/>
                </a:lnTo>
                <a:lnTo>
                  <a:pt x="74513" y="83972"/>
                </a:lnTo>
                <a:lnTo>
                  <a:pt x="69751" y="91952"/>
                </a:lnTo>
                <a:lnTo>
                  <a:pt x="70313" y="92607"/>
                </a:lnTo>
                <a:lnTo>
                  <a:pt x="71640" y="93044"/>
                </a:lnTo>
                <a:lnTo>
                  <a:pt x="75656" y="93529"/>
                </a:lnTo>
                <a:lnTo>
                  <a:pt x="80615" y="93744"/>
                </a:lnTo>
                <a:lnTo>
                  <a:pt x="88761" y="93865"/>
                </a:lnTo>
                <a:lnTo>
                  <a:pt x="155445" y="93915"/>
                </a:lnTo>
                <a:lnTo>
                  <a:pt x="161733" y="94868"/>
                </a:lnTo>
                <a:lnTo>
                  <a:pt x="166876" y="96456"/>
                </a:lnTo>
                <a:lnTo>
                  <a:pt x="171259" y="98467"/>
                </a:lnTo>
                <a:lnTo>
                  <a:pt x="174180" y="100760"/>
                </a:lnTo>
                <a:lnTo>
                  <a:pt x="176127" y="103241"/>
                </a:lnTo>
                <a:lnTo>
                  <a:pt x="177426" y="105848"/>
                </a:lnTo>
                <a:lnTo>
                  <a:pt x="178868" y="111284"/>
                </a:lnTo>
                <a:lnTo>
                  <a:pt x="179509" y="116876"/>
                </a:lnTo>
                <a:lnTo>
                  <a:pt x="179794" y="122536"/>
                </a:lnTo>
                <a:lnTo>
                  <a:pt x="178917" y="125378"/>
                </a:lnTo>
                <a:lnTo>
                  <a:pt x="175403" y="131077"/>
                </a:lnTo>
                <a:lnTo>
                  <a:pt x="170667" y="136785"/>
                </a:lnTo>
                <a:lnTo>
                  <a:pt x="165387" y="143449"/>
                </a:lnTo>
                <a:lnTo>
                  <a:pt x="162646" y="147893"/>
                </a:lnTo>
                <a:lnTo>
                  <a:pt x="159865" y="152761"/>
                </a:lnTo>
                <a:lnTo>
                  <a:pt x="157058" y="156959"/>
                </a:lnTo>
                <a:lnTo>
                  <a:pt x="154237" y="160710"/>
                </a:lnTo>
                <a:lnTo>
                  <a:pt x="151401" y="164163"/>
                </a:lnTo>
                <a:lnTo>
                  <a:pt x="146654" y="167417"/>
                </a:lnTo>
                <a:lnTo>
                  <a:pt x="140632" y="170540"/>
                </a:lnTo>
                <a:lnTo>
                  <a:pt x="133760" y="173574"/>
                </a:lnTo>
                <a:lnTo>
                  <a:pt x="115964" y="182025"/>
                </a:lnTo>
                <a:lnTo>
                  <a:pt x="82596" y="198422"/>
                </a:lnTo>
                <a:lnTo>
                  <a:pt x="75067" y="201687"/>
                </a:lnTo>
                <a:lnTo>
                  <a:pt x="67189" y="204816"/>
                </a:lnTo>
                <a:lnTo>
                  <a:pt x="59080" y="207854"/>
                </a:lnTo>
                <a:lnTo>
                  <a:pt x="51770" y="209880"/>
                </a:lnTo>
                <a:lnTo>
                  <a:pt x="44991" y="211231"/>
                </a:lnTo>
                <a:lnTo>
                  <a:pt x="38566" y="212131"/>
                </a:lnTo>
                <a:lnTo>
                  <a:pt x="33331" y="212731"/>
                </a:lnTo>
                <a:lnTo>
                  <a:pt x="28888" y="213131"/>
                </a:lnTo>
                <a:lnTo>
                  <a:pt x="17145" y="2139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781"/>
          <p:cNvSpPr/>
          <p:nvPr/>
        </p:nvSpPr>
        <p:spPr>
          <a:xfrm>
            <a:off x="7015162" y="1551622"/>
            <a:ext cx="105360" cy="54947"/>
          </a:xfrm>
          <a:custGeom>
            <a:avLst/>
            <a:gdLst/>
            <a:ahLst/>
            <a:cxnLst/>
            <a:rect l="0" t="0" r="0" b="0"/>
            <a:pathLst>
              <a:path w="105360" h="54947">
                <a:moveTo>
                  <a:pt x="0" y="0"/>
                </a:moveTo>
                <a:lnTo>
                  <a:pt x="9102" y="0"/>
                </a:lnTo>
                <a:lnTo>
                  <a:pt x="14640" y="953"/>
                </a:lnTo>
                <a:lnTo>
                  <a:pt x="21190" y="2540"/>
                </a:lnTo>
                <a:lnTo>
                  <a:pt x="28415" y="4551"/>
                </a:lnTo>
                <a:lnTo>
                  <a:pt x="37040" y="7796"/>
                </a:lnTo>
                <a:lnTo>
                  <a:pt x="46602" y="11865"/>
                </a:lnTo>
                <a:lnTo>
                  <a:pt x="56785" y="16483"/>
                </a:lnTo>
                <a:lnTo>
                  <a:pt x="68337" y="24323"/>
                </a:lnTo>
                <a:lnTo>
                  <a:pt x="80800" y="34313"/>
                </a:lnTo>
                <a:lnTo>
                  <a:pt x="93872" y="45735"/>
                </a:lnTo>
                <a:lnTo>
                  <a:pt x="104491" y="54303"/>
                </a:lnTo>
                <a:lnTo>
                  <a:pt x="105359" y="549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782"/>
          <p:cNvSpPr/>
          <p:nvPr/>
        </p:nvSpPr>
        <p:spPr>
          <a:xfrm>
            <a:off x="7075169" y="1885950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783"/>
          <p:cNvSpPr/>
          <p:nvPr/>
        </p:nvSpPr>
        <p:spPr>
          <a:xfrm>
            <a:off x="6852284" y="1568777"/>
            <a:ext cx="333783" cy="273907"/>
          </a:xfrm>
          <a:custGeom>
            <a:avLst/>
            <a:gdLst/>
            <a:ahLst/>
            <a:cxnLst/>
            <a:rect l="0" t="0" r="0" b="0"/>
            <a:pathLst>
              <a:path w="333783" h="273907">
                <a:moveTo>
                  <a:pt x="0" y="59998"/>
                </a:moveTo>
                <a:lnTo>
                  <a:pt x="9103" y="55447"/>
                </a:lnTo>
                <a:lnTo>
                  <a:pt x="11783" y="53154"/>
                </a:lnTo>
                <a:lnTo>
                  <a:pt x="13571" y="50672"/>
                </a:lnTo>
                <a:lnTo>
                  <a:pt x="14762" y="48066"/>
                </a:lnTo>
                <a:lnTo>
                  <a:pt x="16509" y="46328"/>
                </a:lnTo>
                <a:lnTo>
                  <a:pt x="18626" y="45170"/>
                </a:lnTo>
                <a:lnTo>
                  <a:pt x="20991" y="44397"/>
                </a:lnTo>
                <a:lnTo>
                  <a:pt x="28697" y="38459"/>
                </a:lnTo>
                <a:lnTo>
                  <a:pt x="33418" y="34209"/>
                </a:lnTo>
                <a:lnTo>
                  <a:pt x="38472" y="31375"/>
                </a:lnTo>
                <a:lnTo>
                  <a:pt x="43746" y="29486"/>
                </a:lnTo>
                <a:lnTo>
                  <a:pt x="53733" y="26434"/>
                </a:lnTo>
                <a:lnTo>
                  <a:pt x="61347" y="21903"/>
                </a:lnTo>
                <a:lnTo>
                  <a:pt x="70987" y="13997"/>
                </a:lnTo>
                <a:lnTo>
                  <a:pt x="74948" y="12185"/>
                </a:lnTo>
                <a:lnTo>
                  <a:pt x="84429" y="10173"/>
                </a:lnTo>
                <a:lnTo>
                  <a:pt x="92451" y="9278"/>
                </a:lnTo>
                <a:lnTo>
                  <a:pt x="101097" y="7928"/>
                </a:lnTo>
                <a:lnTo>
                  <a:pt x="107404" y="6235"/>
                </a:lnTo>
                <a:lnTo>
                  <a:pt x="114465" y="4153"/>
                </a:lnTo>
                <a:lnTo>
                  <a:pt x="124851" y="1840"/>
                </a:lnTo>
                <a:lnTo>
                  <a:pt x="133595" y="812"/>
                </a:lnTo>
                <a:lnTo>
                  <a:pt x="143831" y="356"/>
                </a:lnTo>
                <a:lnTo>
                  <a:pt x="155753" y="98"/>
                </a:lnTo>
                <a:lnTo>
                  <a:pt x="178735" y="0"/>
                </a:lnTo>
                <a:lnTo>
                  <a:pt x="182974" y="949"/>
                </a:lnTo>
                <a:lnTo>
                  <a:pt x="190225" y="4544"/>
                </a:lnTo>
                <a:lnTo>
                  <a:pt x="196622" y="11856"/>
                </a:lnTo>
                <a:lnTo>
                  <a:pt x="199662" y="16473"/>
                </a:lnTo>
                <a:lnTo>
                  <a:pt x="203039" y="24143"/>
                </a:lnTo>
                <a:lnTo>
                  <a:pt x="203939" y="27522"/>
                </a:lnTo>
                <a:lnTo>
                  <a:pt x="202634" y="32632"/>
                </a:lnTo>
                <a:lnTo>
                  <a:pt x="199860" y="38897"/>
                </a:lnTo>
                <a:lnTo>
                  <a:pt x="196105" y="45930"/>
                </a:lnTo>
                <a:lnTo>
                  <a:pt x="192650" y="51572"/>
                </a:lnTo>
                <a:lnTo>
                  <a:pt x="189393" y="56285"/>
                </a:lnTo>
                <a:lnTo>
                  <a:pt x="183235" y="64063"/>
                </a:lnTo>
                <a:lnTo>
                  <a:pt x="177323" y="70694"/>
                </a:lnTo>
                <a:lnTo>
                  <a:pt x="168981" y="76817"/>
                </a:lnTo>
                <a:lnTo>
                  <a:pt x="164090" y="79783"/>
                </a:lnTo>
                <a:lnTo>
                  <a:pt x="156114" y="88159"/>
                </a:lnTo>
                <a:lnTo>
                  <a:pt x="152654" y="93059"/>
                </a:lnTo>
                <a:lnTo>
                  <a:pt x="148442" y="96326"/>
                </a:lnTo>
                <a:lnTo>
                  <a:pt x="143729" y="98504"/>
                </a:lnTo>
                <a:lnTo>
                  <a:pt x="134365" y="101877"/>
                </a:lnTo>
                <a:lnTo>
                  <a:pt x="127027" y="106550"/>
                </a:lnTo>
                <a:lnTo>
                  <a:pt x="124690" y="109130"/>
                </a:lnTo>
                <a:lnTo>
                  <a:pt x="123132" y="111803"/>
                </a:lnTo>
                <a:lnTo>
                  <a:pt x="122094" y="114537"/>
                </a:lnTo>
                <a:lnTo>
                  <a:pt x="120448" y="116360"/>
                </a:lnTo>
                <a:lnTo>
                  <a:pt x="118399" y="117575"/>
                </a:lnTo>
                <a:lnTo>
                  <a:pt x="116080" y="118385"/>
                </a:lnTo>
                <a:lnTo>
                  <a:pt x="114534" y="117972"/>
                </a:lnTo>
                <a:lnTo>
                  <a:pt x="113504" y="116745"/>
                </a:lnTo>
                <a:lnTo>
                  <a:pt x="112817" y="114974"/>
                </a:lnTo>
                <a:lnTo>
                  <a:pt x="113311" y="113794"/>
                </a:lnTo>
                <a:lnTo>
                  <a:pt x="114594" y="113007"/>
                </a:lnTo>
                <a:lnTo>
                  <a:pt x="120464" y="111180"/>
                </a:lnTo>
                <a:lnTo>
                  <a:pt x="132597" y="107193"/>
                </a:lnTo>
                <a:lnTo>
                  <a:pt x="138881" y="104796"/>
                </a:lnTo>
                <a:lnTo>
                  <a:pt x="144975" y="102246"/>
                </a:lnTo>
                <a:lnTo>
                  <a:pt x="150943" y="99593"/>
                </a:lnTo>
                <a:lnTo>
                  <a:pt x="157778" y="96872"/>
                </a:lnTo>
                <a:lnTo>
                  <a:pt x="172994" y="91309"/>
                </a:lnTo>
                <a:lnTo>
                  <a:pt x="180099" y="89444"/>
                </a:lnTo>
                <a:lnTo>
                  <a:pt x="186742" y="88201"/>
                </a:lnTo>
                <a:lnTo>
                  <a:pt x="193075" y="87372"/>
                </a:lnTo>
                <a:lnTo>
                  <a:pt x="199202" y="86820"/>
                </a:lnTo>
                <a:lnTo>
                  <a:pt x="205191" y="86452"/>
                </a:lnTo>
                <a:lnTo>
                  <a:pt x="211090" y="86206"/>
                </a:lnTo>
                <a:lnTo>
                  <a:pt x="225263" y="85933"/>
                </a:lnTo>
                <a:lnTo>
                  <a:pt x="266747" y="85758"/>
                </a:lnTo>
                <a:lnTo>
                  <a:pt x="275939" y="86696"/>
                </a:lnTo>
                <a:lnTo>
                  <a:pt x="283020" y="88274"/>
                </a:lnTo>
                <a:lnTo>
                  <a:pt x="288693" y="90279"/>
                </a:lnTo>
                <a:lnTo>
                  <a:pt x="294379" y="92567"/>
                </a:lnTo>
                <a:lnTo>
                  <a:pt x="300076" y="95046"/>
                </a:lnTo>
                <a:lnTo>
                  <a:pt x="305778" y="97651"/>
                </a:lnTo>
                <a:lnTo>
                  <a:pt x="314654" y="103085"/>
                </a:lnTo>
                <a:lnTo>
                  <a:pt x="325006" y="111499"/>
                </a:lnTo>
                <a:lnTo>
                  <a:pt x="328113" y="114334"/>
                </a:lnTo>
                <a:lnTo>
                  <a:pt x="330185" y="117177"/>
                </a:lnTo>
                <a:lnTo>
                  <a:pt x="332487" y="122876"/>
                </a:lnTo>
                <a:lnTo>
                  <a:pt x="333509" y="128583"/>
                </a:lnTo>
                <a:lnTo>
                  <a:pt x="333782" y="131439"/>
                </a:lnTo>
                <a:lnTo>
                  <a:pt x="331545" y="139692"/>
                </a:lnTo>
                <a:lnTo>
                  <a:pt x="329616" y="144560"/>
                </a:lnTo>
                <a:lnTo>
                  <a:pt x="324932" y="152508"/>
                </a:lnTo>
                <a:lnTo>
                  <a:pt x="318722" y="160168"/>
                </a:lnTo>
                <a:lnTo>
                  <a:pt x="314399" y="164878"/>
                </a:lnTo>
                <a:lnTo>
                  <a:pt x="309612" y="169923"/>
                </a:lnTo>
                <a:lnTo>
                  <a:pt x="303563" y="174239"/>
                </a:lnTo>
                <a:lnTo>
                  <a:pt x="296673" y="178068"/>
                </a:lnTo>
                <a:lnTo>
                  <a:pt x="289222" y="181574"/>
                </a:lnTo>
                <a:lnTo>
                  <a:pt x="282351" y="185816"/>
                </a:lnTo>
                <a:lnTo>
                  <a:pt x="275863" y="190549"/>
                </a:lnTo>
                <a:lnTo>
                  <a:pt x="269634" y="195609"/>
                </a:lnTo>
                <a:lnTo>
                  <a:pt x="262624" y="200888"/>
                </a:lnTo>
                <a:lnTo>
                  <a:pt x="247215" y="211833"/>
                </a:lnTo>
                <a:lnTo>
                  <a:pt x="237200" y="218371"/>
                </a:lnTo>
                <a:lnTo>
                  <a:pt x="213373" y="233256"/>
                </a:lnTo>
                <a:lnTo>
                  <a:pt x="202256" y="239321"/>
                </a:lnTo>
                <a:lnTo>
                  <a:pt x="191988" y="244316"/>
                </a:lnTo>
                <a:lnTo>
                  <a:pt x="173911" y="252407"/>
                </a:lnTo>
                <a:lnTo>
                  <a:pt x="159526" y="259178"/>
                </a:lnTo>
                <a:lnTo>
                  <a:pt x="153024" y="261364"/>
                </a:lnTo>
                <a:lnTo>
                  <a:pt x="146784" y="262822"/>
                </a:lnTo>
                <a:lnTo>
                  <a:pt x="140718" y="263794"/>
                </a:lnTo>
                <a:lnTo>
                  <a:pt x="131439" y="267414"/>
                </a:lnTo>
                <a:lnTo>
                  <a:pt x="127631" y="269712"/>
                </a:lnTo>
                <a:lnTo>
                  <a:pt x="118320" y="272267"/>
                </a:lnTo>
                <a:lnTo>
                  <a:pt x="108785" y="273402"/>
                </a:lnTo>
                <a:lnTo>
                  <a:pt x="101372" y="273906"/>
                </a:lnTo>
                <a:lnTo>
                  <a:pt x="98062" y="273088"/>
                </a:lnTo>
                <a:lnTo>
                  <a:pt x="88445" y="267472"/>
                </a:lnTo>
                <a:lnTo>
                  <a:pt x="77153" y="2571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784"/>
          <p:cNvSpPr/>
          <p:nvPr/>
        </p:nvSpPr>
        <p:spPr>
          <a:xfrm>
            <a:off x="6989444" y="1535669"/>
            <a:ext cx="248410" cy="384571"/>
          </a:xfrm>
          <a:custGeom>
            <a:avLst/>
            <a:gdLst/>
            <a:ahLst/>
            <a:cxnLst/>
            <a:rect l="0" t="0" r="0" b="0"/>
            <a:pathLst>
              <a:path w="248410" h="384571">
                <a:moveTo>
                  <a:pt x="0" y="7381"/>
                </a:moveTo>
                <a:lnTo>
                  <a:pt x="9102" y="2830"/>
                </a:lnTo>
                <a:lnTo>
                  <a:pt x="16111" y="595"/>
                </a:lnTo>
                <a:lnTo>
                  <a:pt x="19313" y="0"/>
                </a:lnTo>
                <a:lnTo>
                  <a:pt x="22400" y="555"/>
                </a:lnTo>
                <a:lnTo>
                  <a:pt x="28371" y="3712"/>
                </a:lnTo>
                <a:lnTo>
                  <a:pt x="32249" y="4935"/>
                </a:lnTo>
                <a:lnTo>
                  <a:pt x="36740" y="5750"/>
                </a:lnTo>
                <a:lnTo>
                  <a:pt x="41638" y="6294"/>
                </a:lnTo>
                <a:lnTo>
                  <a:pt x="46809" y="7608"/>
                </a:lnTo>
                <a:lnTo>
                  <a:pt x="52161" y="9437"/>
                </a:lnTo>
                <a:lnTo>
                  <a:pt x="57634" y="11609"/>
                </a:lnTo>
                <a:lnTo>
                  <a:pt x="62235" y="14010"/>
                </a:lnTo>
                <a:lnTo>
                  <a:pt x="74215" y="21939"/>
                </a:lnTo>
                <a:lnTo>
                  <a:pt x="79004" y="24706"/>
                </a:lnTo>
                <a:lnTo>
                  <a:pt x="89406" y="30321"/>
                </a:lnTo>
                <a:lnTo>
                  <a:pt x="122945" y="47392"/>
                </a:lnTo>
                <a:lnTo>
                  <a:pt x="134335" y="53104"/>
                </a:lnTo>
                <a:lnTo>
                  <a:pt x="140040" y="56913"/>
                </a:lnTo>
                <a:lnTo>
                  <a:pt x="145748" y="61357"/>
                </a:lnTo>
                <a:lnTo>
                  <a:pt x="151458" y="66225"/>
                </a:lnTo>
                <a:lnTo>
                  <a:pt x="158122" y="70423"/>
                </a:lnTo>
                <a:lnTo>
                  <a:pt x="165423" y="74174"/>
                </a:lnTo>
                <a:lnTo>
                  <a:pt x="173147" y="77627"/>
                </a:lnTo>
                <a:lnTo>
                  <a:pt x="180202" y="81834"/>
                </a:lnTo>
                <a:lnTo>
                  <a:pt x="186809" y="86543"/>
                </a:lnTo>
                <a:lnTo>
                  <a:pt x="193120" y="91588"/>
                </a:lnTo>
                <a:lnTo>
                  <a:pt x="199231" y="96857"/>
                </a:lnTo>
                <a:lnTo>
                  <a:pt x="205212" y="102274"/>
                </a:lnTo>
                <a:lnTo>
                  <a:pt x="216936" y="113373"/>
                </a:lnTo>
                <a:lnTo>
                  <a:pt x="228496" y="124656"/>
                </a:lnTo>
                <a:lnTo>
                  <a:pt x="233293" y="130332"/>
                </a:lnTo>
                <a:lnTo>
                  <a:pt x="237444" y="136020"/>
                </a:lnTo>
                <a:lnTo>
                  <a:pt x="241163" y="141718"/>
                </a:lnTo>
                <a:lnTo>
                  <a:pt x="245297" y="153129"/>
                </a:lnTo>
                <a:lnTo>
                  <a:pt x="246398" y="158839"/>
                </a:lnTo>
                <a:lnTo>
                  <a:pt x="247133" y="165502"/>
                </a:lnTo>
                <a:lnTo>
                  <a:pt x="247624" y="172803"/>
                </a:lnTo>
                <a:lnTo>
                  <a:pt x="248168" y="187582"/>
                </a:lnTo>
                <a:lnTo>
                  <a:pt x="248409" y="200500"/>
                </a:lnTo>
                <a:lnTo>
                  <a:pt x="247522" y="207564"/>
                </a:lnTo>
                <a:lnTo>
                  <a:pt x="245977" y="215131"/>
                </a:lnTo>
                <a:lnTo>
                  <a:pt x="243995" y="223034"/>
                </a:lnTo>
                <a:lnTo>
                  <a:pt x="242673" y="230207"/>
                </a:lnTo>
                <a:lnTo>
                  <a:pt x="241792" y="236894"/>
                </a:lnTo>
                <a:lnTo>
                  <a:pt x="241205" y="243257"/>
                </a:lnTo>
                <a:lnTo>
                  <a:pt x="238909" y="250356"/>
                </a:lnTo>
                <a:lnTo>
                  <a:pt x="235473" y="257947"/>
                </a:lnTo>
                <a:lnTo>
                  <a:pt x="231277" y="265865"/>
                </a:lnTo>
                <a:lnTo>
                  <a:pt x="225623" y="273048"/>
                </a:lnTo>
                <a:lnTo>
                  <a:pt x="218995" y="279743"/>
                </a:lnTo>
                <a:lnTo>
                  <a:pt x="211720" y="286110"/>
                </a:lnTo>
                <a:lnTo>
                  <a:pt x="204964" y="293213"/>
                </a:lnTo>
                <a:lnTo>
                  <a:pt x="198556" y="300805"/>
                </a:lnTo>
                <a:lnTo>
                  <a:pt x="192378" y="308725"/>
                </a:lnTo>
                <a:lnTo>
                  <a:pt x="185402" y="315909"/>
                </a:lnTo>
                <a:lnTo>
                  <a:pt x="177895" y="322604"/>
                </a:lnTo>
                <a:lnTo>
                  <a:pt x="170031" y="328972"/>
                </a:lnTo>
                <a:lnTo>
                  <a:pt x="162884" y="335122"/>
                </a:lnTo>
                <a:lnTo>
                  <a:pt x="156215" y="341128"/>
                </a:lnTo>
                <a:lnTo>
                  <a:pt x="149864" y="347036"/>
                </a:lnTo>
                <a:lnTo>
                  <a:pt x="142771" y="351927"/>
                </a:lnTo>
                <a:lnTo>
                  <a:pt x="135187" y="356141"/>
                </a:lnTo>
                <a:lnTo>
                  <a:pt x="107032" y="369747"/>
                </a:lnTo>
                <a:lnTo>
                  <a:pt x="101834" y="372783"/>
                </a:lnTo>
                <a:lnTo>
                  <a:pt x="97417" y="375760"/>
                </a:lnTo>
                <a:lnTo>
                  <a:pt x="89970" y="380655"/>
                </a:lnTo>
                <a:lnTo>
                  <a:pt x="83484" y="382830"/>
                </a:lnTo>
                <a:lnTo>
                  <a:pt x="77427" y="383797"/>
                </a:lnTo>
                <a:lnTo>
                  <a:pt x="70608" y="384227"/>
                </a:lnTo>
                <a:lnTo>
                  <a:pt x="51436" y="3845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785"/>
          <p:cNvSpPr/>
          <p:nvPr/>
        </p:nvSpPr>
        <p:spPr>
          <a:xfrm>
            <a:off x="6873303" y="2083117"/>
            <a:ext cx="201867" cy="76538"/>
          </a:xfrm>
          <a:custGeom>
            <a:avLst/>
            <a:gdLst/>
            <a:ahLst/>
            <a:cxnLst/>
            <a:rect l="0" t="0" r="0" b="0"/>
            <a:pathLst>
              <a:path w="201867" h="76538">
                <a:moveTo>
                  <a:pt x="13272" y="0"/>
                </a:moveTo>
                <a:lnTo>
                  <a:pt x="17822" y="0"/>
                </a:lnTo>
                <a:lnTo>
                  <a:pt x="18211" y="953"/>
                </a:lnTo>
                <a:lnTo>
                  <a:pt x="17517" y="2540"/>
                </a:lnTo>
                <a:lnTo>
                  <a:pt x="16102" y="4551"/>
                </a:lnTo>
                <a:lnTo>
                  <a:pt x="15158" y="6844"/>
                </a:lnTo>
                <a:lnTo>
                  <a:pt x="14530" y="9325"/>
                </a:lnTo>
                <a:lnTo>
                  <a:pt x="14110" y="11932"/>
                </a:lnTo>
                <a:lnTo>
                  <a:pt x="13831" y="14622"/>
                </a:lnTo>
                <a:lnTo>
                  <a:pt x="13644" y="17368"/>
                </a:lnTo>
                <a:lnTo>
                  <a:pt x="13520" y="20151"/>
                </a:lnTo>
                <a:lnTo>
                  <a:pt x="12485" y="23912"/>
                </a:lnTo>
                <a:lnTo>
                  <a:pt x="10842" y="28324"/>
                </a:lnTo>
                <a:lnTo>
                  <a:pt x="8794" y="33170"/>
                </a:lnTo>
                <a:lnTo>
                  <a:pt x="7429" y="37353"/>
                </a:lnTo>
                <a:lnTo>
                  <a:pt x="6519" y="41095"/>
                </a:lnTo>
                <a:lnTo>
                  <a:pt x="5913" y="44542"/>
                </a:lnTo>
                <a:lnTo>
                  <a:pt x="4556" y="48744"/>
                </a:lnTo>
                <a:lnTo>
                  <a:pt x="2699" y="53451"/>
                </a:lnTo>
                <a:lnTo>
                  <a:pt x="507" y="58494"/>
                </a:lnTo>
                <a:lnTo>
                  <a:pt x="0" y="62809"/>
                </a:lnTo>
                <a:lnTo>
                  <a:pt x="613" y="66638"/>
                </a:lnTo>
                <a:lnTo>
                  <a:pt x="1975" y="70142"/>
                </a:lnTo>
                <a:lnTo>
                  <a:pt x="3836" y="72479"/>
                </a:lnTo>
                <a:lnTo>
                  <a:pt x="6029" y="74037"/>
                </a:lnTo>
                <a:lnTo>
                  <a:pt x="8443" y="75075"/>
                </a:lnTo>
                <a:lnTo>
                  <a:pt x="11958" y="75768"/>
                </a:lnTo>
                <a:lnTo>
                  <a:pt x="16205" y="76229"/>
                </a:lnTo>
                <a:lnTo>
                  <a:pt x="20942" y="76537"/>
                </a:lnTo>
                <a:lnTo>
                  <a:pt x="25053" y="75790"/>
                </a:lnTo>
                <a:lnTo>
                  <a:pt x="28746" y="74339"/>
                </a:lnTo>
                <a:lnTo>
                  <a:pt x="32160" y="72419"/>
                </a:lnTo>
                <a:lnTo>
                  <a:pt x="36341" y="71140"/>
                </a:lnTo>
                <a:lnTo>
                  <a:pt x="41034" y="70286"/>
                </a:lnTo>
                <a:lnTo>
                  <a:pt x="46068" y="69718"/>
                </a:lnTo>
                <a:lnTo>
                  <a:pt x="54185" y="68386"/>
                </a:lnTo>
                <a:lnTo>
                  <a:pt x="84556" y="62913"/>
                </a:lnTo>
                <a:lnTo>
                  <a:pt x="91274" y="61945"/>
                </a:lnTo>
                <a:lnTo>
                  <a:pt x="96706" y="61299"/>
                </a:lnTo>
                <a:lnTo>
                  <a:pt x="106042" y="60869"/>
                </a:lnTo>
                <a:lnTo>
                  <a:pt x="131656" y="60390"/>
                </a:lnTo>
                <a:lnTo>
                  <a:pt x="144582" y="61215"/>
                </a:lnTo>
                <a:lnTo>
                  <a:pt x="157009" y="62718"/>
                </a:lnTo>
                <a:lnTo>
                  <a:pt x="169104" y="64672"/>
                </a:lnTo>
                <a:lnTo>
                  <a:pt x="178120" y="65975"/>
                </a:lnTo>
                <a:lnTo>
                  <a:pt x="185083" y="66843"/>
                </a:lnTo>
                <a:lnTo>
                  <a:pt x="201866" y="685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786"/>
          <p:cNvSpPr/>
          <p:nvPr/>
        </p:nvSpPr>
        <p:spPr>
          <a:xfrm>
            <a:off x="6963727" y="2023110"/>
            <a:ext cx="111443" cy="308611"/>
          </a:xfrm>
          <a:custGeom>
            <a:avLst/>
            <a:gdLst/>
            <a:ahLst/>
            <a:cxnLst/>
            <a:rect l="0" t="0" r="0" b="0"/>
            <a:pathLst>
              <a:path w="111443" h="308611">
                <a:moveTo>
                  <a:pt x="0" y="0"/>
                </a:moveTo>
                <a:lnTo>
                  <a:pt x="4551" y="9101"/>
                </a:lnTo>
                <a:lnTo>
                  <a:pt x="6785" y="16110"/>
                </a:lnTo>
                <a:lnTo>
                  <a:pt x="8731" y="24305"/>
                </a:lnTo>
                <a:lnTo>
                  <a:pt x="12771" y="37472"/>
                </a:lnTo>
                <a:lnTo>
                  <a:pt x="14229" y="44031"/>
                </a:lnTo>
                <a:lnTo>
                  <a:pt x="15202" y="50309"/>
                </a:lnTo>
                <a:lnTo>
                  <a:pt x="15849" y="56399"/>
                </a:lnTo>
                <a:lnTo>
                  <a:pt x="17233" y="62364"/>
                </a:lnTo>
                <a:lnTo>
                  <a:pt x="19109" y="68246"/>
                </a:lnTo>
                <a:lnTo>
                  <a:pt x="21311" y="74072"/>
                </a:lnTo>
                <a:lnTo>
                  <a:pt x="22780" y="80814"/>
                </a:lnTo>
                <a:lnTo>
                  <a:pt x="23760" y="88166"/>
                </a:lnTo>
                <a:lnTo>
                  <a:pt x="24412" y="95924"/>
                </a:lnTo>
                <a:lnTo>
                  <a:pt x="25799" y="103955"/>
                </a:lnTo>
                <a:lnTo>
                  <a:pt x="27678" y="112165"/>
                </a:lnTo>
                <a:lnTo>
                  <a:pt x="29882" y="120497"/>
                </a:lnTo>
                <a:lnTo>
                  <a:pt x="34871" y="137374"/>
                </a:lnTo>
                <a:lnTo>
                  <a:pt x="37534" y="145875"/>
                </a:lnTo>
                <a:lnTo>
                  <a:pt x="40263" y="153447"/>
                </a:lnTo>
                <a:lnTo>
                  <a:pt x="43035" y="160401"/>
                </a:lnTo>
                <a:lnTo>
                  <a:pt x="45835" y="166941"/>
                </a:lnTo>
                <a:lnTo>
                  <a:pt x="48654" y="176064"/>
                </a:lnTo>
                <a:lnTo>
                  <a:pt x="51486" y="186908"/>
                </a:lnTo>
                <a:lnTo>
                  <a:pt x="54327" y="198901"/>
                </a:lnTo>
                <a:lnTo>
                  <a:pt x="59078" y="210705"/>
                </a:lnTo>
                <a:lnTo>
                  <a:pt x="65102" y="222385"/>
                </a:lnTo>
                <a:lnTo>
                  <a:pt x="71977" y="233982"/>
                </a:lnTo>
                <a:lnTo>
                  <a:pt x="76560" y="242665"/>
                </a:lnTo>
                <a:lnTo>
                  <a:pt x="79615" y="249406"/>
                </a:lnTo>
                <a:lnTo>
                  <a:pt x="81652" y="254854"/>
                </a:lnTo>
                <a:lnTo>
                  <a:pt x="89069" y="276172"/>
                </a:lnTo>
                <a:lnTo>
                  <a:pt x="91764" y="282222"/>
                </a:lnTo>
                <a:lnTo>
                  <a:pt x="94514" y="287208"/>
                </a:lnTo>
                <a:lnTo>
                  <a:pt x="97299" y="291484"/>
                </a:lnTo>
                <a:lnTo>
                  <a:pt x="100394" y="298776"/>
                </a:lnTo>
                <a:lnTo>
                  <a:pt x="101220" y="302054"/>
                </a:lnTo>
                <a:lnTo>
                  <a:pt x="104677" y="308236"/>
                </a:lnTo>
                <a:lnTo>
                  <a:pt x="111442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787"/>
          <p:cNvSpPr/>
          <p:nvPr/>
        </p:nvSpPr>
        <p:spPr>
          <a:xfrm>
            <a:off x="7040880" y="1988820"/>
            <a:ext cx="227985" cy="411481"/>
          </a:xfrm>
          <a:custGeom>
            <a:avLst/>
            <a:gdLst/>
            <a:ahLst/>
            <a:cxnLst/>
            <a:rect l="0" t="0" r="0" b="0"/>
            <a:pathLst>
              <a:path w="227985" h="411481">
                <a:moveTo>
                  <a:pt x="0" y="0"/>
                </a:moveTo>
                <a:lnTo>
                  <a:pt x="22753" y="4550"/>
                </a:lnTo>
                <a:lnTo>
                  <a:pt x="31361" y="6843"/>
                </a:lnTo>
                <a:lnTo>
                  <a:pt x="39005" y="9325"/>
                </a:lnTo>
                <a:lnTo>
                  <a:pt x="46006" y="11931"/>
                </a:lnTo>
                <a:lnTo>
                  <a:pt x="52578" y="14622"/>
                </a:lnTo>
                <a:lnTo>
                  <a:pt x="58864" y="17368"/>
                </a:lnTo>
                <a:lnTo>
                  <a:pt x="64960" y="20151"/>
                </a:lnTo>
                <a:lnTo>
                  <a:pt x="71881" y="23911"/>
                </a:lnTo>
                <a:lnTo>
                  <a:pt x="79353" y="28323"/>
                </a:lnTo>
                <a:lnTo>
                  <a:pt x="87192" y="33169"/>
                </a:lnTo>
                <a:lnTo>
                  <a:pt x="94324" y="37353"/>
                </a:lnTo>
                <a:lnTo>
                  <a:pt x="100982" y="41094"/>
                </a:lnTo>
                <a:lnTo>
                  <a:pt x="107327" y="44541"/>
                </a:lnTo>
                <a:lnTo>
                  <a:pt x="114414" y="48744"/>
                </a:lnTo>
                <a:lnTo>
                  <a:pt x="129908" y="58494"/>
                </a:lnTo>
                <a:lnTo>
                  <a:pt x="138040" y="64713"/>
                </a:lnTo>
                <a:lnTo>
                  <a:pt x="146319" y="71717"/>
                </a:lnTo>
                <a:lnTo>
                  <a:pt x="162185" y="86167"/>
                </a:lnTo>
                <a:lnTo>
                  <a:pt x="175588" y="98938"/>
                </a:lnTo>
                <a:lnTo>
                  <a:pt x="182780" y="108821"/>
                </a:lnTo>
                <a:lnTo>
                  <a:pt x="190434" y="121125"/>
                </a:lnTo>
                <a:lnTo>
                  <a:pt x="198393" y="135042"/>
                </a:lnTo>
                <a:lnTo>
                  <a:pt x="205604" y="150988"/>
                </a:lnTo>
                <a:lnTo>
                  <a:pt x="212317" y="168286"/>
                </a:lnTo>
                <a:lnTo>
                  <a:pt x="218697" y="186485"/>
                </a:lnTo>
                <a:lnTo>
                  <a:pt x="222951" y="201476"/>
                </a:lnTo>
                <a:lnTo>
                  <a:pt x="225786" y="214327"/>
                </a:lnTo>
                <a:lnTo>
                  <a:pt x="227676" y="225752"/>
                </a:lnTo>
                <a:lnTo>
                  <a:pt x="227984" y="236226"/>
                </a:lnTo>
                <a:lnTo>
                  <a:pt x="227236" y="246067"/>
                </a:lnTo>
                <a:lnTo>
                  <a:pt x="225786" y="255484"/>
                </a:lnTo>
                <a:lnTo>
                  <a:pt x="222914" y="264620"/>
                </a:lnTo>
                <a:lnTo>
                  <a:pt x="219094" y="273569"/>
                </a:lnTo>
                <a:lnTo>
                  <a:pt x="214643" y="282391"/>
                </a:lnTo>
                <a:lnTo>
                  <a:pt x="209770" y="291131"/>
                </a:lnTo>
                <a:lnTo>
                  <a:pt x="204617" y="299814"/>
                </a:lnTo>
                <a:lnTo>
                  <a:pt x="178107" y="343385"/>
                </a:lnTo>
                <a:lnTo>
                  <a:pt x="168268" y="355606"/>
                </a:lnTo>
                <a:lnTo>
                  <a:pt x="156946" y="367563"/>
                </a:lnTo>
                <a:lnTo>
                  <a:pt x="144636" y="379344"/>
                </a:lnTo>
                <a:lnTo>
                  <a:pt x="134523" y="387199"/>
                </a:lnTo>
                <a:lnTo>
                  <a:pt x="125877" y="392435"/>
                </a:lnTo>
                <a:lnTo>
                  <a:pt x="118208" y="395925"/>
                </a:lnTo>
                <a:lnTo>
                  <a:pt x="112143" y="399205"/>
                </a:lnTo>
                <a:lnTo>
                  <a:pt x="107147" y="402344"/>
                </a:lnTo>
                <a:lnTo>
                  <a:pt x="94297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788"/>
          <p:cNvSpPr/>
          <p:nvPr/>
        </p:nvSpPr>
        <p:spPr>
          <a:xfrm>
            <a:off x="7512367" y="1654638"/>
            <a:ext cx="212156" cy="220174"/>
          </a:xfrm>
          <a:custGeom>
            <a:avLst/>
            <a:gdLst/>
            <a:ahLst/>
            <a:cxnLst/>
            <a:rect l="0" t="0" r="0" b="0"/>
            <a:pathLst>
              <a:path w="212156" h="220174">
                <a:moveTo>
                  <a:pt x="0" y="59862"/>
                </a:moveTo>
                <a:lnTo>
                  <a:pt x="4551" y="50760"/>
                </a:lnTo>
                <a:lnTo>
                  <a:pt x="5891" y="47126"/>
                </a:lnTo>
                <a:lnTo>
                  <a:pt x="7381" y="40549"/>
                </a:lnTo>
                <a:lnTo>
                  <a:pt x="10583" y="34451"/>
                </a:lnTo>
                <a:lnTo>
                  <a:pt x="12771" y="31491"/>
                </a:lnTo>
                <a:lnTo>
                  <a:pt x="15182" y="29518"/>
                </a:lnTo>
                <a:lnTo>
                  <a:pt x="17741" y="28202"/>
                </a:lnTo>
                <a:lnTo>
                  <a:pt x="24078" y="25788"/>
                </a:lnTo>
                <a:lnTo>
                  <a:pt x="28434" y="23811"/>
                </a:lnTo>
                <a:lnTo>
                  <a:pt x="33244" y="21540"/>
                </a:lnTo>
                <a:lnTo>
                  <a:pt x="40260" y="19074"/>
                </a:lnTo>
                <a:lnTo>
                  <a:pt x="48748" y="16477"/>
                </a:lnTo>
                <a:lnTo>
                  <a:pt x="58216" y="13794"/>
                </a:lnTo>
                <a:lnTo>
                  <a:pt x="76356" y="8272"/>
                </a:lnTo>
                <a:lnTo>
                  <a:pt x="85194" y="5466"/>
                </a:lnTo>
                <a:lnTo>
                  <a:pt x="92991" y="3595"/>
                </a:lnTo>
                <a:lnTo>
                  <a:pt x="100094" y="2348"/>
                </a:lnTo>
                <a:lnTo>
                  <a:pt x="106735" y="1517"/>
                </a:lnTo>
                <a:lnTo>
                  <a:pt x="114019" y="963"/>
                </a:lnTo>
                <a:lnTo>
                  <a:pt x="121732" y="593"/>
                </a:lnTo>
                <a:lnTo>
                  <a:pt x="145543" y="0"/>
                </a:lnTo>
                <a:lnTo>
                  <a:pt x="149416" y="904"/>
                </a:lnTo>
                <a:lnTo>
                  <a:pt x="152951" y="2459"/>
                </a:lnTo>
                <a:lnTo>
                  <a:pt x="159418" y="5774"/>
                </a:lnTo>
                <a:lnTo>
                  <a:pt x="165468" y="7248"/>
                </a:lnTo>
                <a:lnTo>
                  <a:pt x="167462" y="8593"/>
                </a:lnTo>
                <a:lnTo>
                  <a:pt x="168792" y="10443"/>
                </a:lnTo>
                <a:lnTo>
                  <a:pt x="170268" y="15038"/>
                </a:lnTo>
                <a:lnTo>
                  <a:pt x="170925" y="20255"/>
                </a:lnTo>
                <a:lnTo>
                  <a:pt x="170147" y="23932"/>
                </a:lnTo>
                <a:lnTo>
                  <a:pt x="168677" y="28288"/>
                </a:lnTo>
                <a:lnTo>
                  <a:pt x="166744" y="33098"/>
                </a:lnTo>
                <a:lnTo>
                  <a:pt x="163550" y="37256"/>
                </a:lnTo>
                <a:lnTo>
                  <a:pt x="159516" y="40982"/>
                </a:lnTo>
                <a:lnTo>
                  <a:pt x="154921" y="44417"/>
                </a:lnTo>
                <a:lnTo>
                  <a:pt x="150906" y="47661"/>
                </a:lnTo>
                <a:lnTo>
                  <a:pt x="147277" y="50775"/>
                </a:lnTo>
                <a:lnTo>
                  <a:pt x="143905" y="53804"/>
                </a:lnTo>
                <a:lnTo>
                  <a:pt x="138799" y="57728"/>
                </a:lnTo>
                <a:lnTo>
                  <a:pt x="132538" y="62249"/>
                </a:lnTo>
                <a:lnTo>
                  <a:pt x="125507" y="67168"/>
                </a:lnTo>
                <a:lnTo>
                  <a:pt x="117009" y="72353"/>
                </a:lnTo>
                <a:lnTo>
                  <a:pt x="107533" y="77714"/>
                </a:lnTo>
                <a:lnTo>
                  <a:pt x="97406" y="83193"/>
                </a:lnTo>
                <a:lnTo>
                  <a:pt x="89703" y="86846"/>
                </a:lnTo>
                <a:lnTo>
                  <a:pt x="83615" y="89281"/>
                </a:lnTo>
                <a:lnTo>
                  <a:pt x="78603" y="90905"/>
                </a:lnTo>
                <a:lnTo>
                  <a:pt x="76214" y="92940"/>
                </a:lnTo>
                <a:lnTo>
                  <a:pt x="75575" y="95248"/>
                </a:lnTo>
                <a:lnTo>
                  <a:pt x="76101" y="97740"/>
                </a:lnTo>
                <a:lnTo>
                  <a:pt x="77404" y="99402"/>
                </a:lnTo>
                <a:lnTo>
                  <a:pt x="79225" y="100509"/>
                </a:lnTo>
                <a:lnTo>
                  <a:pt x="81391" y="101247"/>
                </a:lnTo>
                <a:lnTo>
                  <a:pt x="86646" y="100787"/>
                </a:lnTo>
                <a:lnTo>
                  <a:pt x="93959" y="99528"/>
                </a:lnTo>
                <a:lnTo>
                  <a:pt x="102644" y="97736"/>
                </a:lnTo>
                <a:lnTo>
                  <a:pt x="113197" y="97494"/>
                </a:lnTo>
                <a:lnTo>
                  <a:pt x="124995" y="98285"/>
                </a:lnTo>
                <a:lnTo>
                  <a:pt x="137623" y="99764"/>
                </a:lnTo>
                <a:lnTo>
                  <a:pt x="149851" y="100751"/>
                </a:lnTo>
                <a:lnTo>
                  <a:pt x="161813" y="101409"/>
                </a:lnTo>
                <a:lnTo>
                  <a:pt x="173598" y="101847"/>
                </a:lnTo>
                <a:lnTo>
                  <a:pt x="182407" y="103092"/>
                </a:lnTo>
                <a:lnTo>
                  <a:pt x="189232" y="104874"/>
                </a:lnTo>
                <a:lnTo>
                  <a:pt x="194735" y="107015"/>
                </a:lnTo>
                <a:lnTo>
                  <a:pt x="199356" y="109395"/>
                </a:lnTo>
                <a:lnTo>
                  <a:pt x="203389" y="111934"/>
                </a:lnTo>
                <a:lnTo>
                  <a:pt x="207030" y="114579"/>
                </a:lnTo>
                <a:lnTo>
                  <a:pt x="209457" y="117295"/>
                </a:lnTo>
                <a:lnTo>
                  <a:pt x="211076" y="120058"/>
                </a:lnTo>
                <a:lnTo>
                  <a:pt x="212155" y="122852"/>
                </a:lnTo>
                <a:lnTo>
                  <a:pt x="211921" y="126620"/>
                </a:lnTo>
                <a:lnTo>
                  <a:pt x="210814" y="131038"/>
                </a:lnTo>
                <a:lnTo>
                  <a:pt x="209122" y="135887"/>
                </a:lnTo>
                <a:lnTo>
                  <a:pt x="207043" y="140073"/>
                </a:lnTo>
                <a:lnTo>
                  <a:pt x="204703" y="143816"/>
                </a:lnTo>
                <a:lnTo>
                  <a:pt x="202191" y="147264"/>
                </a:lnTo>
                <a:lnTo>
                  <a:pt x="199564" y="151467"/>
                </a:lnTo>
                <a:lnTo>
                  <a:pt x="196860" y="156174"/>
                </a:lnTo>
                <a:lnTo>
                  <a:pt x="194106" y="161218"/>
                </a:lnTo>
                <a:lnTo>
                  <a:pt x="189411" y="165532"/>
                </a:lnTo>
                <a:lnTo>
                  <a:pt x="183424" y="169361"/>
                </a:lnTo>
                <a:lnTo>
                  <a:pt x="176576" y="172866"/>
                </a:lnTo>
                <a:lnTo>
                  <a:pt x="170105" y="177108"/>
                </a:lnTo>
                <a:lnTo>
                  <a:pt x="163886" y="181841"/>
                </a:lnTo>
                <a:lnTo>
                  <a:pt x="157835" y="186901"/>
                </a:lnTo>
                <a:lnTo>
                  <a:pt x="150943" y="191227"/>
                </a:lnTo>
                <a:lnTo>
                  <a:pt x="143492" y="195064"/>
                </a:lnTo>
                <a:lnTo>
                  <a:pt x="135666" y="198574"/>
                </a:lnTo>
                <a:lnTo>
                  <a:pt x="128544" y="200914"/>
                </a:lnTo>
                <a:lnTo>
                  <a:pt x="121891" y="202474"/>
                </a:lnTo>
                <a:lnTo>
                  <a:pt x="115551" y="203514"/>
                </a:lnTo>
                <a:lnTo>
                  <a:pt x="107514" y="206112"/>
                </a:lnTo>
                <a:lnTo>
                  <a:pt x="98346" y="209750"/>
                </a:lnTo>
                <a:lnTo>
                  <a:pt x="88424" y="214079"/>
                </a:lnTo>
                <a:lnTo>
                  <a:pt x="79904" y="216966"/>
                </a:lnTo>
                <a:lnTo>
                  <a:pt x="72319" y="218890"/>
                </a:lnTo>
                <a:lnTo>
                  <a:pt x="65358" y="220173"/>
                </a:lnTo>
                <a:lnTo>
                  <a:pt x="58812" y="220076"/>
                </a:lnTo>
                <a:lnTo>
                  <a:pt x="52543" y="219059"/>
                </a:lnTo>
                <a:lnTo>
                  <a:pt x="46459" y="217428"/>
                </a:lnTo>
                <a:lnTo>
                  <a:pt x="42402" y="215388"/>
                </a:lnTo>
                <a:lnTo>
                  <a:pt x="39699" y="213076"/>
                </a:lnTo>
                <a:lnTo>
                  <a:pt x="37896" y="210582"/>
                </a:lnTo>
                <a:lnTo>
                  <a:pt x="35893" y="205271"/>
                </a:lnTo>
                <a:lnTo>
                  <a:pt x="35359" y="202521"/>
                </a:lnTo>
                <a:lnTo>
                  <a:pt x="35955" y="199736"/>
                </a:lnTo>
                <a:lnTo>
                  <a:pt x="37305" y="196926"/>
                </a:lnTo>
                <a:lnTo>
                  <a:pt x="42863" y="1884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789"/>
          <p:cNvSpPr/>
          <p:nvPr/>
        </p:nvSpPr>
        <p:spPr>
          <a:xfrm>
            <a:off x="7760969" y="1654492"/>
            <a:ext cx="148192" cy="291466"/>
          </a:xfrm>
          <a:custGeom>
            <a:avLst/>
            <a:gdLst/>
            <a:ahLst/>
            <a:cxnLst/>
            <a:rect l="0" t="0" r="0" b="0"/>
            <a:pathLst>
              <a:path w="148192" h="291466">
                <a:moveTo>
                  <a:pt x="137161" y="0"/>
                </a:moveTo>
                <a:lnTo>
                  <a:pt x="146263" y="4551"/>
                </a:lnTo>
                <a:lnTo>
                  <a:pt x="147990" y="6844"/>
                </a:lnTo>
                <a:lnTo>
                  <a:pt x="148191" y="9325"/>
                </a:lnTo>
                <a:lnTo>
                  <a:pt x="147372" y="11932"/>
                </a:lnTo>
                <a:lnTo>
                  <a:pt x="146461" y="19908"/>
                </a:lnTo>
                <a:lnTo>
                  <a:pt x="146218" y="24702"/>
                </a:lnTo>
                <a:lnTo>
                  <a:pt x="145104" y="28851"/>
                </a:lnTo>
                <a:lnTo>
                  <a:pt x="141326" y="36000"/>
                </a:lnTo>
                <a:lnTo>
                  <a:pt x="139012" y="44893"/>
                </a:lnTo>
                <a:lnTo>
                  <a:pt x="138394" y="49931"/>
                </a:lnTo>
                <a:lnTo>
                  <a:pt x="136079" y="55195"/>
                </a:lnTo>
                <a:lnTo>
                  <a:pt x="132629" y="60609"/>
                </a:lnTo>
                <a:lnTo>
                  <a:pt x="128425" y="66123"/>
                </a:lnTo>
                <a:lnTo>
                  <a:pt x="124669" y="71705"/>
                </a:lnTo>
                <a:lnTo>
                  <a:pt x="121213" y="77331"/>
                </a:lnTo>
                <a:lnTo>
                  <a:pt x="117956" y="82986"/>
                </a:lnTo>
                <a:lnTo>
                  <a:pt x="109258" y="99430"/>
                </a:lnTo>
                <a:lnTo>
                  <a:pt x="92703" y="131930"/>
                </a:lnTo>
                <a:lnTo>
                  <a:pt x="89424" y="139388"/>
                </a:lnTo>
                <a:lnTo>
                  <a:pt x="86286" y="147218"/>
                </a:lnTo>
                <a:lnTo>
                  <a:pt x="83242" y="155295"/>
                </a:lnTo>
                <a:lnTo>
                  <a:pt x="79307" y="162585"/>
                </a:lnTo>
                <a:lnTo>
                  <a:pt x="74779" y="169350"/>
                </a:lnTo>
                <a:lnTo>
                  <a:pt x="69856" y="175765"/>
                </a:lnTo>
                <a:lnTo>
                  <a:pt x="65621" y="181947"/>
                </a:lnTo>
                <a:lnTo>
                  <a:pt x="61845" y="187973"/>
                </a:lnTo>
                <a:lnTo>
                  <a:pt x="58376" y="193895"/>
                </a:lnTo>
                <a:lnTo>
                  <a:pt x="55109" y="199748"/>
                </a:lnTo>
                <a:lnTo>
                  <a:pt x="48941" y="211332"/>
                </a:lnTo>
                <a:lnTo>
                  <a:pt x="37944" y="230450"/>
                </a:lnTo>
                <a:lnTo>
                  <a:pt x="31011" y="242216"/>
                </a:lnTo>
                <a:lnTo>
                  <a:pt x="25437" y="251012"/>
                </a:lnTo>
                <a:lnTo>
                  <a:pt x="20769" y="257829"/>
                </a:lnTo>
                <a:lnTo>
                  <a:pt x="16703" y="263326"/>
                </a:lnTo>
                <a:lnTo>
                  <a:pt x="13040" y="268896"/>
                </a:lnTo>
                <a:lnTo>
                  <a:pt x="9647" y="274514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790"/>
          <p:cNvSpPr/>
          <p:nvPr/>
        </p:nvSpPr>
        <p:spPr>
          <a:xfrm>
            <a:off x="7923847" y="1808797"/>
            <a:ext cx="17146" cy="197168"/>
          </a:xfrm>
          <a:custGeom>
            <a:avLst/>
            <a:gdLst/>
            <a:ahLst/>
            <a:cxnLst/>
            <a:rect l="0" t="0" r="0" b="0"/>
            <a:pathLst>
              <a:path w="17146" h="197168">
                <a:moveTo>
                  <a:pt x="0" y="0"/>
                </a:moveTo>
                <a:lnTo>
                  <a:pt x="11932" y="23864"/>
                </a:lnTo>
                <a:lnTo>
                  <a:pt x="13670" y="28292"/>
                </a:lnTo>
                <a:lnTo>
                  <a:pt x="14828" y="32196"/>
                </a:lnTo>
                <a:lnTo>
                  <a:pt x="15600" y="35752"/>
                </a:lnTo>
                <a:lnTo>
                  <a:pt x="15163" y="43837"/>
                </a:lnTo>
                <a:lnTo>
                  <a:pt x="13919" y="54942"/>
                </a:lnTo>
                <a:lnTo>
                  <a:pt x="12137" y="68061"/>
                </a:lnTo>
                <a:lnTo>
                  <a:pt x="10948" y="79664"/>
                </a:lnTo>
                <a:lnTo>
                  <a:pt x="10157" y="90257"/>
                </a:lnTo>
                <a:lnTo>
                  <a:pt x="9277" y="107742"/>
                </a:lnTo>
                <a:lnTo>
                  <a:pt x="8885" y="118688"/>
                </a:lnTo>
                <a:lnTo>
                  <a:pt x="8666" y="134756"/>
                </a:lnTo>
                <a:lnTo>
                  <a:pt x="9588" y="142225"/>
                </a:lnTo>
                <a:lnTo>
                  <a:pt x="11154" y="151014"/>
                </a:lnTo>
                <a:lnTo>
                  <a:pt x="13151" y="160683"/>
                </a:lnTo>
                <a:lnTo>
                  <a:pt x="14482" y="168082"/>
                </a:lnTo>
                <a:lnTo>
                  <a:pt x="15370" y="173968"/>
                </a:lnTo>
                <a:lnTo>
                  <a:pt x="15962" y="178843"/>
                </a:lnTo>
                <a:lnTo>
                  <a:pt x="16356" y="183046"/>
                </a:lnTo>
                <a:lnTo>
                  <a:pt x="16620" y="186801"/>
                </a:lnTo>
                <a:lnTo>
                  <a:pt x="17145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791"/>
          <p:cNvSpPr/>
          <p:nvPr/>
        </p:nvSpPr>
        <p:spPr>
          <a:xfrm>
            <a:off x="8001000" y="1834868"/>
            <a:ext cx="230921" cy="195472"/>
          </a:xfrm>
          <a:custGeom>
            <a:avLst/>
            <a:gdLst/>
            <a:ahLst/>
            <a:cxnLst/>
            <a:rect l="0" t="0" r="0" b="0"/>
            <a:pathLst>
              <a:path w="230921" h="195472">
                <a:moveTo>
                  <a:pt x="0" y="8219"/>
                </a:moveTo>
                <a:lnTo>
                  <a:pt x="9101" y="3668"/>
                </a:lnTo>
                <a:lnTo>
                  <a:pt x="16109" y="1434"/>
                </a:lnTo>
                <a:lnTo>
                  <a:pt x="19311" y="838"/>
                </a:lnTo>
                <a:lnTo>
                  <a:pt x="30019" y="441"/>
                </a:lnTo>
                <a:lnTo>
                  <a:pt x="64777" y="0"/>
                </a:lnTo>
                <a:lnTo>
                  <a:pt x="81284" y="834"/>
                </a:lnTo>
                <a:lnTo>
                  <a:pt x="96100" y="2344"/>
                </a:lnTo>
                <a:lnTo>
                  <a:pt x="109787" y="4302"/>
                </a:lnTo>
                <a:lnTo>
                  <a:pt x="120816" y="6560"/>
                </a:lnTo>
                <a:lnTo>
                  <a:pt x="130074" y="9018"/>
                </a:lnTo>
                <a:lnTo>
                  <a:pt x="138151" y="11609"/>
                </a:lnTo>
                <a:lnTo>
                  <a:pt x="144488" y="13337"/>
                </a:lnTo>
                <a:lnTo>
                  <a:pt x="149665" y="14488"/>
                </a:lnTo>
                <a:lnTo>
                  <a:pt x="154069" y="15256"/>
                </a:lnTo>
                <a:lnTo>
                  <a:pt x="157005" y="16720"/>
                </a:lnTo>
                <a:lnTo>
                  <a:pt x="158962" y="18649"/>
                </a:lnTo>
                <a:lnTo>
                  <a:pt x="160267" y="20887"/>
                </a:lnTo>
                <a:lnTo>
                  <a:pt x="160184" y="23332"/>
                </a:lnTo>
                <a:lnTo>
                  <a:pt x="159177" y="25914"/>
                </a:lnTo>
                <a:lnTo>
                  <a:pt x="157553" y="28588"/>
                </a:lnTo>
                <a:lnTo>
                  <a:pt x="146165" y="46004"/>
                </a:lnTo>
                <a:lnTo>
                  <a:pt x="141258" y="51507"/>
                </a:lnTo>
                <a:lnTo>
                  <a:pt x="136083" y="56128"/>
                </a:lnTo>
                <a:lnTo>
                  <a:pt x="130727" y="60161"/>
                </a:lnTo>
                <a:lnTo>
                  <a:pt x="117156" y="69722"/>
                </a:lnTo>
                <a:lnTo>
                  <a:pt x="109535" y="74938"/>
                </a:lnTo>
                <a:lnTo>
                  <a:pt x="103504" y="79369"/>
                </a:lnTo>
                <a:lnTo>
                  <a:pt x="98530" y="83274"/>
                </a:lnTo>
                <a:lnTo>
                  <a:pt x="94261" y="86831"/>
                </a:lnTo>
                <a:lnTo>
                  <a:pt x="89510" y="89202"/>
                </a:lnTo>
                <a:lnTo>
                  <a:pt x="84439" y="90783"/>
                </a:lnTo>
                <a:lnTo>
                  <a:pt x="79153" y="91837"/>
                </a:lnTo>
                <a:lnTo>
                  <a:pt x="74676" y="93492"/>
                </a:lnTo>
                <a:lnTo>
                  <a:pt x="70739" y="95547"/>
                </a:lnTo>
                <a:lnTo>
                  <a:pt x="63824" y="99419"/>
                </a:lnTo>
                <a:lnTo>
                  <a:pt x="57576" y="101140"/>
                </a:lnTo>
                <a:lnTo>
                  <a:pt x="57434" y="101599"/>
                </a:lnTo>
                <a:lnTo>
                  <a:pt x="62356" y="102109"/>
                </a:lnTo>
                <a:lnTo>
                  <a:pt x="65382" y="101292"/>
                </a:lnTo>
                <a:lnTo>
                  <a:pt x="71287" y="97845"/>
                </a:lnTo>
                <a:lnTo>
                  <a:pt x="76100" y="96545"/>
                </a:lnTo>
                <a:lnTo>
                  <a:pt x="82166" y="95678"/>
                </a:lnTo>
                <a:lnTo>
                  <a:pt x="89067" y="95100"/>
                </a:lnTo>
                <a:lnTo>
                  <a:pt x="95573" y="93762"/>
                </a:lnTo>
                <a:lnTo>
                  <a:pt x="101815" y="91918"/>
                </a:lnTo>
                <a:lnTo>
                  <a:pt x="107881" y="89736"/>
                </a:lnTo>
                <a:lnTo>
                  <a:pt x="114783" y="88281"/>
                </a:lnTo>
                <a:lnTo>
                  <a:pt x="122242" y="87311"/>
                </a:lnTo>
                <a:lnTo>
                  <a:pt x="130072" y="86665"/>
                </a:lnTo>
                <a:lnTo>
                  <a:pt x="138149" y="86234"/>
                </a:lnTo>
                <a:lnTo>
                  <a:pt x="154745" y="85755"/>
                </a:lnTo>
                <a:lnTo>
                  <a:pt x="164124" y="86580"/>
                </a:lnTo>
                <a:lnTo>
                  <a:pt x="174185" y="88082"/>
                </a:lnTo>
                <a:lnTo>
                  <a:pt x="184704" y="90036"/>
                </a:lnTo>
                <a:lnTo>
                  <a:pt x="192668" y="92291"/>
                </a:lnTo>
                <a:lnTo>
                  <a:pt x="198930" y="94747"/>
                </a:lnTo>
                <a:lnTo>
                  <a:pt x="204057" y="97337"/>
                </a:lnTo>
                <a:lnTo>
                  <a:pt x="208428" y="99063"/>
                </a:lnTo>
                <a:lnTo>
                  <a:pt x="212294" y="100215"/>
                </a:lnTo>
                <a:lnTo>
                  <a:pt x="215824" y="100982"/>
                </a:lnTo>
                <a:lnTo>
                  <a:pt x="219131" y="103398"/>
                </a:lnTo>
                <a:lnTo>
                  <a:pt x="222287" y="106915"/>
                </a:lnTo>
                <a:lnTo>
                  <a:pt x="225344" y="111163"/>
                </a:lnTo>
                <a:lnTo>
                  <a:pt x="227381" y="114949"/>
                </a:lnTo>
                <a:lnTo>
                  <a:pt x="228741" y="118425"/>
                </a:lnTo>
                <a:lnTo>
                  <a:pt x="229646" y="121694"/>
                </a:lnTo>
                <a:lnTo>
                  <a:pt x="230250" y="124827"/>
                </a:lnTo>
                <a:lnTo>
                  <a:pt x="230920" y="130847"/>
                </a:lnTo>
                <a:lnTo>
                  <a:pt x="230147" y="133786"/>
                </a:lnTo>
                <a:lnTo>
                  <a:pt x="226747" y="139592"/>
                </a:lnTo>
                <a:lnTo>
                  <a:pt x="223554" y="143426"/>
                </a:lnTo>
                <a:lnTo>
                  <a:pt x="219521" y="147887"/>
                </a:lnTo>
                <a:lnTo>
                  <a:pt x="207283" y="160727"/>
                </a:lnTo>
                <a:lnTo>
                  <a:pt x="203911" y="164184"/>
                </a:lnTo>
                <a:lnTo>
                  <a:pt x="199758" y="167440"/>
                </a:lnTo>
                <a:lnTo>
                  <a:pt x="195084" y="170564"/>
                </a:lnTo>
                <a:lnTo>
                  <a:pt x="190064" y="173599"/>
                </a:lnTo>
                <a:lnTo>
                  <a:pt x="184811" y="176575"/>
                </a:lnTo>
                <a:lnTo>
                  <a:pt x="173896" y="182422"/>
                </a:lnTo>
                <a:lnTo>
                  <a:pt x="168317" y="184361"/>
                </a:lnTo>
                <a:lnTo>
                  <a:pt x="162695" y="185655"/>
                </a:lnTo>
                <a:lnTo>
                  <a:pt x="157041" y="186517"/>
                </a:lnTo>
                <a:lnTo>
                  <a:pt x="151366" y="188044"/>
                </a:lnTo>
                <a:lnTo>
                  <a:pt x="145679" y="190015"/>
                </a:lnTo>
                <a:lnTo>
                  <a:pt x="139981" y="192281"/>
                </a:lnTo>
                <a:lnTo>
                  <a:pt x="132373" y="193792"/>
                </a:lnTo>
                <a:lnTo>
                  <a:pt x="123491" y="194800"/>
                </a:lnTo>
                <a:lnTo>
                  <a:pt x="113760" y="195471"/>
                </a:lnTo>
                <a:lnTo>
                  <a:pt x="104415" y="194966"/>
                </a:lnTo>
                <a:lnTo>
                  <a:pt x="95328" y="193677"/>
                </a:lnTo>
                <a:lnTo>
                  <a:pt x="86412" y="191865"/>
                </a:lnTo>
                <a:lnTo>
                  <a:pt x="79515" y="189705"/>
                </a:lnTo>
                <a:lnTo>
                  <a:pt x="73965" y="187312"/>
                </a:lnTo>
                <a:lnTo>
                  <a:pt x="69313" y="184764"/>
                </a:lnTo>
                <a:lnTo>
                  <a:pt x="65258" y="183066"/>
                </a:lnTo>
                <a:lnTo>
                  <a:pt x="58214" y="181179"/>
                </a:lnTo>
                <a:lnTo>
                  <a:pt x="55954" y="179723"/>
                </a:lnTo>
                <a:lnTo>
                  <a:pt x="54447" y="177800"/>
                </a:lnTo>
                <a:lnTo>
                  <a:pt x="51434" y="1710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792"/>
          <p:cNvSpPr/>
          <p:nvPr/>
        </p:nvSpPr>
        <p:spPr>
          <a:xfrm>
            <a:off x="7461081" y="2084432"/>
            <a:ext cx="188447" cy="221571"/>
          </a:xfrm>
          <a:custGeom>
            <a:avLst/>
            <a:gdLst/>
            <a:ahLst/>
            <a:cxnLst/>
            <a:rect l="0" t="0" r="0" b="0"/>
            <a:pathLst>
              <a:path w="188447" h="221571">
                <a:moveTo>
                  <a:pt x="128438" y="32975"/>
                </a:moveTo>
                <a:lnTo>
                  <a:pt x="128438" y="23874"/>
                </a:lnTo>
                <a:lnTo>
                  <a:pt x="127486" y="21192"/>
                </a:lnTo>
                <a:lnTo>
                  <a:pt x="125899" y="19405"/>
                </a:lnTo>
                <a:lnTo>
                  <a:pt x="123887" y="18213"/>
                </a:lnTo>
                <a:lnTo>
                  <a:pt x="122547" y="16466"/>
                </a:lnTo>
                <a:lnTo>
                  <a:pt x="121653" y="14349"/>
                </a:lnTo>
                <a:lnTo>
                  <a:pt x="121058" y="11985"/>
                </a:lnTo>
                <a:lnTo>
                  <a:pt x="119708" y="10409"/>
                </a:lnTo>
                <a:lnTo>
                  <a:pt x="117856" y="9359"/>
                </a:lnTo>
                <a:lnTo>
                  <a:pt x="112305" y="7239"/>
                </a:lnTo>
                <a:lnTo>
                  <a:pt x="108158" y="5340"/>
                </a:lnTo>
                <a:lnTo>
                  <a:pt x="103488" y="3122"/>
                </a:lnTo>
                <a:lnTo>
                  <a:pt x="98469" y="1643"/>
                </a:lnTo>
                <a:lnTo>
                  <a:pt x="93220" y="657"/>
                </a:lnTo>
                <a:lnTo>
                  <a:pt x="87814" y="0"/>
                </a:lnTo>
                <a:lnTo>
                  <a:pt x="82305" y="514"/>
                </a:lnTo>
                <a:lnTo>
                  <a:pt x="76728" y="1809"/>
                </a:lnTo>
                <a:lnTo>
                  <a:pt x="71105" y="3625"/>
                </a:lnTo>
                <a:lnTo>
                  <a:pt x="66403" y="5789"/>
                </a:lnTo>
                <a:lnTo>
                  <a:pt x="62317" y="8183"/>
                </a:lnTo>
                <a:lnTo>
                  <a:pt x="58640" y="10732"/>
                </a:lnTo>
                <a:lnTo>
                  <a:pt x="54284" y="13384"/>
                </a:lnTo>
                <a:lnTo>
                  <a:pt x="49475" y="16104"/>
                </a:lnTo>
                <a:lnTo>
                  <a:pt x="44363" y="18871"/>
                </a:lnTo>
                <a:lnTo>
                  <a:pt x="40004" y="21667"/>
                </a:lnTo>
                <a:lnTo>
                  <a:pt x="36145" y="24484"/>
                </a:lnTo>
                <a:lnTo>
                  <a:pt x="32619" y="27314"/>
                </a:lnTo>
                <a:lnTo>
                  <a:pt x="29316" y="30154"/>
                </a:lnTo>
                <a:lnTo>
                  <a:pt x="26162" y="32999"/>
                </a:lnTo>
                <a:lnTo>
                  <a:pt x="20118" y="38701"/>
                </a:lnTo>
                <a:lnTo>
                  <a:pt x="5601" y="52979"/>
                </a:lnTo>
                <a:lnTo>
                  <a:pt x="3684" y="55836"/>
                </a:lnTo>
                <a:lnTo>
                  <a:pt x="1554" y="61550"/>
                </a:lnTo>
                <a:lnTo>
                  <a:pt x="608" y="67265"/>
                </a:lnTo>
                <a:lnTo>
                  <a:pt x="187" y="73933"/>
                </a:lnTo>
                <a:lnTo>
                  <a:pt x="0" y="83246"/>
                </a:lnTo>
                <a:lnTo>
                  <a:pt x="903" y="86491"/>
                </a:lnTo>
                <a:lnTo>
                  <a:pt x="2458" y="88655"/>
                </a:lnTo>
                <a:lnTo>
                  <a:pt x="4446" y="90098"/>
                </a:lnTo>
                <a:lnTo>
                  <a:pt x="5772" y="92012"/>
                </a:lnTo>
                <a:lnTo>
                  <a:pt x="7246" y="96679"/>
                </a:lnTo>
                <a:lnTo>
                  <a:pt x="9543" y="98304"/>
                </a:lnTo>
                <a:lnTo>
                  <a:pt x="12980" y="99388"/>
                </a:lnTo>
                <a:lnTo>
                  <a:pt x="17176" y="100110"/>
                </a:lnTo>
                <a:lnTo>
                  <a:pt x="21878" y="100592"/>
                </a:lnTo>
                <a:lnTo>
                  <a:pt x="26919" y="100913"/>
                </a:lnTo>
                <a:lnTo>
                  <a:pt x="32183" y="101127"/>
                </a:lnTo>
                <a:lnTo>
                  <a:pt x="38551" y="100317"/>
                </a:lnTo>
                <a:lnTo>
                  <a:pt x="45653" y="98825"/>
                </a:lnTo>
                <a:lnTo>
                  <a:pt x="53246" y="96877"/>
                </a:lnTo>
                <a:lnTo>
                  <a:pt x="59260" y="94627"/>
                </a:lnTo>
                <a:lnTo>
                  <a:pt x="64222" y="92174"/>
                </a:lnTo>
                <a:lnTo>
                  <a:pt x="68482" y="89586"/>
                </a:lnTo>
                <a:lnTo>
                  <a:pt x="88131" y="76842"/>
                </a:lnTo>
                <a:lnTo>
                  <a:pt x="112051" y="61001"/>
                </a:lnTo>
                <a:lnTo>
                  <a:pt x="118466" y="55469"/>
                </a:lnTo>
                <a:lnTo>
                  <a:pt x="123695" y="49876"/>
                </a:lnTo>
                <a:lnTo>
                  <a:pt x="128134" y="44242"/>
                </a:lnTo>
                <a:lnTo>
                  <a:pt x="132046" y="37629"/>
                </a:lnTo>
                <a:lnTo>
                  <a:pt x="135606" y="30363"/>
                </a:lnTo>
                <a:lnTo>
                  <a:pt x="138932" y="22661"/>
                </a:lnTo>
                <a:lnTo>
                  <a:pt x="141149" y="20384"/>
                </a:lnTo>
                <a:lnTo>
                  <a:pt x="142627" y="21724"/>
                </a:lnTo>
                <a:lnTo>
                  <a:pt x="143613" y="25474"/>
                </a:lnTo>
                <a:lnTo>
                  <a:pt x="147248" y="32181"/>
                </a:lnTo>
                <a:lnTo>
                  <a:pt x="149551" y="35303"/>
                </a:lnTo>
                <a:lnTo>
                  <a:pt x="151086" y="39290"/>
                </a:lnTo>
                <a:lnTo>
                  <a:pt x="152109" y="43853"/>
                </a:lnTo>
                <a:lnTo>
                  <a:pt x="152792" y="48799"/>
                </a:lnTo>
                <a:lnTo>
                  <a:pt x="155151" y="58764"/>
                </a:lnTo>
                <a:lnTo>
                  <a:pt x="162853" y="87617"/>
                </a:lnTo>
                <a:lnTo>
                  <a:pt x="170087" y="112505"/>
                </a:lnTo>
                <a:lnTo>
                  <a:pt x="173349" y="123143"/>
                </a:lnTo>
                <a:lnTo>
                  <a:pt x="175524" y="133092"/>
                </a:lnTo>
                <a:lnTo>
                  <a:pt x="176974" y="142582"/>
                </a:lnTo>
                <a:lnTo>
                  <a:pt x="178585" y="158842"/>
                </a:lnTo>
                <a:lnTo>
                  <a:pt x="179014" y="164511"/>
                </a:lnTo>
                <a:lnTo>
                  <a:pt x="179301" y="169243"/>
                </a:lnTo>
                <a:lnTo>
                  <a:pt x="179620" y="179581"/>
                </a:lnTo>
                <a:lnTo>
                  <a:pt x="179703" y="185005"/>
                </a:lnTo>
                <a:lnTo>
                  <a:pt x="180713" y="189573"/>
                </a:lnTo>
                <a:lnTo>
                  <a:pt x="182338" y="193571"/>
                </a:lnTo>
                <a:lnTo>
                  <a:pt x="184374" y="197189"/>
                </a:lnTo>
                <a:lnTo>
                  <a:pt x="185732" y="202459"/>
                </a:lnTo>
                <a:lnTo>
                  <a:pt x="188446" y="2215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793"/>
          <p:cNvSpPr/>
          <p:nvPr/>
        </p:nvSpPr>
        <p:spPr>
          <a:xfrm>
            <a:off x="7726680" y="2057400"/>
            <a:ext cx="25718" cy="385763"/>
          </a:xfrm>
          <a:custGeom>
            <a:avLst/>
            <a:gdLst/>
            <a:ahLst/>
            <a:cxnLst/>
            <a:rect l="0" t="0" r="0" b="0"/>
            <a:pathLst>
              <a:path w="25718" h="385763">
                <a:moveTo>
                  <a:pt x="25717" y="0"/>
                </a:moveTo>
                <a:lnTo>
                  <a:pt x="25717" y="40302"/>
                </a:lnTo>
                <a:lnTo>
                  <a:pt x="24765" y="49728"/>
                </a:lnTo>
                <a:lnTo>
                  <a:pt x="21166" y="75441"/>
                </a:lnTo>
                <a:lnTo>
                  <a:pt x="19826" y="87441"/>
                </a:lnTo>
                <a:lnTo>
                  <a:pt x="18932" y="98299"/>
                </a:lnTo>
                <a:lnTo>
                  <a:pt x="17939" y="117031"/>
                </a:lnTo>
                <a:lnTo>
                  <a:pt x="17498" y="131706"/>
                </a:lnTo>
                <a:lnTo>
                  <a:pt x="14762" y="167438"/>
                </a:lnTo>
                <a:lnTo>
                  <a:pt x="11323" y="209672"/>
                </a:lnTo>
                <a:lnTo>
                  <a:pt x="9795" y="234792"/>
                </a:lnTo>
                <a:lnTo>
                  <a:pt x="8435" y="246063"/>
                </a:lnTo>
                <a:lnTo>
                  <a:pt x="6575" y="257387"/>
                </a:lnTo>
                <a:lnTo>
                  <a:pt x="4383" y="268746"/>
                </a:lnTo>
                <a:lnTo>
                  <a:pt x="2922" y="278224"/>
                </a:lnTo>
                <a:lnTo>
                  <a:pt x="1948" y="286448"/>
                </a:lnTo>
                <a:lnTo>
                  <a:pt x="1299" y="293835"/>
                </a:lnTo>
                <a:lnTo>
                  <a:pt x="866" y="300665"/>
                </a:lnTo>
                <a:lnTo>
                  <a:pt x="384" y="313333"/>
                </a:lnTo>
                <a:lnTo>
                  <a:pt x="76" y="336036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794"/>
          <p:cNvSpPr/>
          <p:nvPr/>
        </p:nvSpPr>
        <p:spPr>
          <a:xfrm>
            <a:off x="7786687" y="2221531"/>
            <a:ext cx="214314" cy="169716"/>
          </a:xfrm>
          <a:custGeom>
            <a:avLst/>
            <a:gdLst/>
            <a:ahLst/>
            <a:cxnLst/>
            <a:rect l="0" t="0" r="0" b="0"/>
            <a:pathLst>
              <a:path w="214314" h="169716">
                <a:moveTo>
                  <a:pt x="0" y="24464"/>
                </a:moveTo>
                <a:lnTo>
                  <a:pt x="4551" y="15362"/>
                </a:lnTo>
                <a:lnTo>
                  <a:pt x="6845" y="12681"/>
                </a:lnTo>
                <a:lnTo>
                  <a:pt x="9326" y="10893"/>
                </a:lnTo>
                <a:lnTo>
                  <a:pt x="14622" y="8907"/>
                </a:lnTo>
                <a:lnTo>
                  <a:pt x="20151" y="8025"/>
                </a:lnTo>
                <a:lnTo>
                  <a:pt x="25817" y="6837"/>
                </a:lnTo>
                <a:lnTo>
                  <a:pt x="42272" y="2977"/>
                </a:lnTo>
                <a:lnTo>
                  <a:pt x="50088" y="1567"/>
                </a:lnTo>
                <a:lnTo>
                  <a:pt x="57205" y="626"/>
                </a:lnTo>
                <a:lnTo>
                  <a:pt x="63854" y="0"/>
                </a:lnTo>
                <a:lnTo>
                  <a:pt x="70192" y="534"/>
                </a:lnTo>
                <a:lnTo>
                  <a:pt x="76322" y="1843"/>
                </a:lnTo>
                <a:lnTo>
                  <a:pt x="82314" y="3668"/>
                </a:lnTo>
                <a:lnTo>
                  <a:pt x="86308" y="5838"/>
                </a:lnTo>
                <a:lnTo>
                  <a:pt x="88971" y="8236"/>
                </a:lnTo>
                <a:lnTo>
                  <a:pt x="90747" y="10788"/>
                </a:lnTo>
                <a:lnTo>
                  <a:pt x="92883" y="12489"/>
                </a:lnTo>
                <a:lnTo>
                  <a:pt x="95259" y="13623"/>
                </a:lnTo>
                <a:lnTo>
                  <a:pt x="97796" y="14379"/>
                </a:lnTo>
                <a:lnTo>
                  <a:pt x="103155" y="17759"/>
                </a:lnTo>
                <a:lnTo>
                  <a:pt x="105918" y="19994"/>
                </a:lnTo>
                <a:lnTo>
                  <a:pt x="107759" y="22436"/>
                </a:lnTo>
                <a:lnTo>
                  <a:pt x="109806" y="27690"/>
                </a:lnTo>
                <a:lnTo>
                  <a:pt x="110351" y="31377"/>
                </a:lnTo>
                <a:lnTo>
                  <a:pt x="110715" y="35740"/>
                </a:lnTo>
                <a:lnTo>
                  <a:pt x="111119" y="44715"/>
                </a:lnTo>
                <a:lnTo>
                  <a:pt x="111299" y="51879"/>
                </a:lnTo>
                <a:lnTo>
                  <a:pt x="110394" y="57028"/>
                </a:lnTo>
                <a:lnTo>
                  <a:pt x="108839" y="63318"/>
                </a:lnTo>
                <a:lnTo>
                  <a:pt x="106849" y="70369"/>
                </a:lnTo>
                <a:lnTo>
                  <a:pt x="104570" y="76022"/>
                </a:lnTo>
                <a:lnTo>
                  <a:pt x="102098" y="80744"/>
                </a:lnTo>
                <a:lnTo>
                  <a:pt x="99499" y="84844"/>
                </a:lnTo>
                <a:lnTo>
                  <a:pt x="96812" y="89482"/>
                </a:lnTo>
                <a:lnTo>
                  <a:pt x="91288" y="99715"/>
                </a:lnTo>
                <a:lnTo>
                  <a:pt x="82822" y="116187"/>
                </a:lnTo>
                <a:lnTo>
                  <a:pt x="79980" y="120855"/>
                </a:lnTo>
                <a:lnTo>
                  <a:pt x="77133" y="124920"/>
                </a:lnTo>
                <a:lnTo>
                  <a:pt x="74282" y="128582"/>
                </a:lnTo>
                <a:lnTo>
                  <a:pt x="70476" y="132928"/>
                </a:lnTo>
                <a:lnTo>
                  <a:pt x="66034" y="137731"/>
                </a:lnTo>
                <a:lnTo>
                  <a:pt x="61168" y="142837"/>
                </a:lnTo>
                <a:lnTo>
                  <a:pt x="56971" y="146242"/>
                </a:lnTo>
                <a:lnTo>
                  <a:pt x="53221" y="148512"/>
                </a:lnTo>
                <a:lnTo>
                  <a:pt x="49768" y="150025"/>
                </a:lnTo>
                <a:lnTo>
                  <a:pt x="47466" y="151986"/>
                </a:lnTo>
                <a:lnTo>
                  <a:pt x="45932" y="154246"/>
                </a:lnTo>
                <a:lnTo>
                  <a:pt x="44909" y="156705"/>
                </a:lnTo>
                <a:lnTo>
                  <a:pt x="45179" y="159297"/>
                </a:lnTo>
                <a:lnTo>
                  <a:pt x="46312" y="161978"/>
                </a:lnTo>
                <a:lnTo>
                  <a:pt x="48020" y="164717"/>
                </a:lnTo>
                <a:lnTo>
                  <a:pt x="50111" y="166543"/>
                </a:lnTo>
                <a:lnTo>
                  <a:pt x="52457" y="167761"/>
                </a:lnTo>
                <a:lnTo>
                  <a:pt x="54974" y="168573"/>
                </a:lnTo>
                <a:lnTo>
                  <a:pt x="58557" y="169114"/>
                </a:lnTo>
                <a:lnTo>
                  <a:pt x="62850" y="169474"/>
                </a:lnTo>
                <a:lnTo>
                  <a:pt x="67618" y="169715"/>
                </a:lnTo>
                <a:lnTo>
                  <a:pt x="74606" y="168923"/>
                </a:lnTo>
                <a:lnTo>
                  <a:pt x="83076" y="167442"/>
                </a:lnTo>
                <a:lnTo>
                  <a:pt x="92531" y="165503"/>
                </a:lnTo>
                <a:lnTo>
                  <a:pt x="101693" y="163257"/>
                </a:lnTo>
                <a:lnTo>
                  <a:pt x="110658" y="160808"/>
                </a:lnTo>
                <a:lnTo>
                  <a:pt x="119492" y="158222"/>
                </a:lnTo>
                <a:lnTo>
                  <a:pt x="139467" y="152809"/>
                </a:lnTo>
                <a:lnTo>
                  <a:pt x="150129" y="150032"/>
                </a:lnTo>
                <a:lnTo>
                  <a:pt x="159141" y="147229"/>
                </a:lnTo>
                <a:lnTo>
                  <a:pt x="167054" y="144407"/>
                </a:lnTo>
                <a:lnTo>
                  <a:pt x="174234" y="141573"/>
                </a:lnTo>
                <a:lnTo>
                  <a:pt x="180927" y="139684"/>
                </a:lnTo>
                <a:lnTo>
                  <a:pt x="187292" y="138425"/>
                </a:lnTo>
                <a:lnTo>
                  <a:pt x="193442" y="137585"/>
                </a:lnTo>
                <a:lnTo>
                  <a:pt x="198493" y="137026"/>
                </a:lnTo>
                <a:lnTo>
                  <a:pt x="202814" y="136652"/>
                </a:lnTo>
                <a:lnTo>
                  <a:pt x="214313" y="1359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795"/>
          <p:cNvSpPr/>
          <p:nvPr/>
        </p:nvSpPr>
        <p:spPr>
          <a:xfrm>
            <a:off x="8015859" y="2185987"/>
            <a:ext cx="164735" cy="231459"/>
          </a:xfrm>
          <a:custGeom>
            <a:avLst/>
            <a:gdLst/>
            <a:ahLst/>
            <a:cxnLst/>
            <a:rect l="0" t="0" r="0" b="0"/>
            <a:pathLst>
              <a:path w="164735" h="231459">
                <a:moveTo>
                  <a:pt x="36575" y="0"/>
                </a:moveTo>
                <a:lnTo>
                  <a:pt x="32024" y="0"/>
                </a:lnTo>
                <a:lnTo>
                  <a:pt x="30684" y="953"/>
                </a:lnTo>
                <a:lnTo>
                  <a:pt x="29790" y="2540"/>
                </a:lnTo>
                <a:lnTo>
                  <a:pt x="29195" y="4551"/>
                </a:lnTo>
                <a:lnTo>
                  <a:pt x="25993" y="9325"/>
                </a:lnTo>
                <a:lnTo>
                  <a:pt x="23806" y="11932"/>
                </a:lnTo>
                <a:lnTo>
                  <a:pt x="22347" y="14622"/>
                </a:lnTo>
                <a:lnTo>
                  <a:pt x="19342" y="23912"/>
                </a:lnTo>
                <a:lnTo>
                  <a:pt x="17466" y="28324"/>
                </a:lnTo>
                <a:lnTo>
                  <a:pt x="15263" y="33170"/>
                </a:lnTo>
                <a:lnTo>
                  <a:pt x="13795" y="38306"/>
                </a:lnTo>
                <a:lnTo>
                  <a:pt x="12816" y="43635"/>
                </a:lnTo>
                <a:lnTo>
                  <a:pt x="12163" y="49092"/>
                </a:lnTo>
                <a:lnTo>
                  <a:pt x="9823" y="60351"/>
                </a:lnTo>
                <a:lnTo>
                  <a:pt x="2143" y="93180"/>
                </a:lnTo>
                <a:lnTo>
                  <a:pt x="286" y="108793"/>
                </a:lnTo>
                <a:lnTo>
                  <a:pt x="0" y="123011"/>
                </a:lnTo>
                <a:lnTo>
                  <a:pt x="1270" y="147064"/>
                </a:lnTo>
                <a:lnTo>
                  <a:pt x="1835" y="164104"/>
                </a:lnTo>
                <a:lnTo>
                  <a:pt x="2937" y="170363"/>
                </a:lnTo>
                <a:lnTo>
                  <a:pt x="4625" y="175488"/>
                </a:lnTo>
                <a:lnTo>
                  <a:pt x="11552" y="189791"/>
                </a:lnTo>
                <a:lnTo>
                  <a:pt x="17874" y="202590"/>
                </a:lnTo>
                <a:lnTo>
                  <a:pt x="21279" y="206880"/>
                </a:lnTo>
                <a:lnTo>
                  <a:pt x="25967" y="211962"/>
                </a:lnTo>
                <a:lnTo>
                  <a:pt x="31226" y="217395"/>
                </a:lnTo>
                <a:lnTo>
                  <a:pt x="34913" y="219225"/>
                </a:lnTo>
                <a:lnTo>
                  <a:pt x="39278" y="220445"/>
                </a:lnTo>
                <a:lnTo>
                  <a:pt x="44092" y="221259"/>
                </a:lnTo>
                <a:lnTo>
                  <a:pt x="48254" y="222753"/>
                </a:lnTo>
                <a:lnTo>
                  <a:pt x="51981" y="224702"/>
                </a:lnTo>
                <a:lnTo>
                  <a:pt x="55419" y="226954"/>
                </a:lnTo>
                <a:lnTo>
                  <a:pt x="58663" y="227503"/>
                </a:lnTo>
                <a:lnTo>
                  <a:pt x="61778" y="226916"/>
                </a:lnTo>
                <a:lnTo>
                  <a:pt x="64807" y="225572"/>
                </a:lnTo>
                <a:lnTo>
                  <a:pt x="69684" y="224677"/>
                </a:lnTo>
                <a:lnTo>
                  <a:pt x="75793" y="224079"/>
                </a:lnTo>
                <a:lnTo>
                  <a:pt x="82723" y="223681"/>
                </a:lnTo>
                <a:lnTo>
                  <a:pt x="88295" y="222463"/>
                </a:lnTo>
                <a:lnTo>
                  <a:pt x="92963" y="220699"/>
                </a:lnTo>
                <a:lnTo>
                  <a:pt x="106623" y="213665"/>
                </a:lnTo>
                <a:lnTo>
                  <a:pt x="111850" y="211023"/>
                </a:lnTo>
                <a:lnTo>
                  <a:pt x="116285" y="207357"/>
                </a:lnTo>
                <a:lnTo>
                  <a:pt x="120195" y="203008"/>
                </a:lnTo>
                <a:lnTo>
                  <a:pt x="123755" y="198204"/>
                </a:lnTo>
                <a:lnTo>
                  <a:pt x="127080" y="194048"/>
                </a:lnTo>
                <a:lnTo>
                  <a:pt x="130249" y="190326"/>
                </a:lnTo>
                <a:lnTo>
                  <a:pt x="133315" y="186891"/>
                </a:lnTo>
                <a:lnTo>
                  <a:pt x="137264" y="183649"/>
                </a:lnTo>
                <a:lnTo>
                  <a:pt x="141801" y="180535"/>
                </a:lnTo>
                <a:lnTo>
                  <a:pt x="146731" y="177507"/>
                </a:lnTo>
                <a:lnTo>
                  <a:pt x="150018" y="174535"/>
                </a:lnTo>
                <a:lnTo>
                  <a:pt x="152208" y="171602"/>
                </a:lnTo>
                <a:lnTo>
                  <a:pt x="155595" y="165803"/>
                </a:lnTo>
                <a:lnTo>
                  <a:pt x="160276" y="160050"/>
                </a:lnTo>
                <a:lnTo>
                  <a:pt x="161906" y="157182"/>
                </a:lnTo>
                <a:lnTo>
                  <a:pt x="163715" y="151457"/>
                </a:lnTo>
                <a:lnTo>
                  <a:pt x="164199" y="147644"/>
                </a:lnTo>
                <a:lnTo>
                  <a:pt x="164519" y="143196"/>
                </a:lnTo>
                <a:lnTo>
                  <a:pt x="164734" y="138327"/>
                </a:lnTo>
                <a:lnTo>
                  <a:pt x="163924" y="134128"/>
                </a:lnTo>
                <a:lnTo>
                  <a:pt x="160486" y="126923"/>
                </a:lnTo>
                <a:lnTo>
                  <a:pt x="158235" y="124620"/>
                </a:lnTo>
                <a:lnTo>
                  <a:pt x="155781" y="123085"/>
                </a:lnTo>
                <a:lnTo>
                  <a:pt x="153194" y="122062"/>
                </a:lnTo>
                <a:lnTo>
                  <a:pt x="150516" y="121380"/>
                </a:lnTo>
                <a:lnTo>
                  <a:pt x="147779" y="120925"/>
                </a:lnTo>
                <a:lnTo>
                  <a:pt x="145001" y="120622"/>
                </a:lnTo>
                <a:lnTo>
                  <a:pt x="141244" y="120420"/>
                </a:lnTo>
                <a:lnTo>
                  <a:pt x="131990" y="120195"/>
                </a:lnTo>
                <a:lnTo>
                  <a:pt x="120621" y="120068"/>
                </a:lnTo>
                <a:lnTo>
                  <a:pt x="117370" y="121003"/>
                </a:lnTo>
                <a:lnTo>
                  <a:pt x="114251" y="122579"/>
                </a:lnTo>
                <a:lnTo>
                  <a:pt x="111220" y="124582"/>
                </a:lnTo>
                <a:lnTo>
                  <a:pt x="107294" y="126870"/>
                </a:lnTo>
                <a:lnTo>
                  <a:pt x="102771" y="129347"/>
                </a:lnTo>
                <a:lnTo>
                  <a:pt x="87304" y="137385"/>
                </a:lnTo>
                <a:lnTo>
                  <a:pt x="81824" y="140168"/>
                </a:lnTo>
                <a:lnTo>
                  <a:pt x="76266" y="144880"/>
                </a:lnTo>
                <a:lnTo>
                  <a:pt x="70656" y="150879"/>
                </a:lnTo>
                <a:lnTo>
                  <a:pt x="65011" y="157736"/>
                </a:lnTo>
                <a:lnTo>
                  <a:pt x="60296" y="164212"/>
                </a:lnTo>
                <a:lnTo>
                  <a:pt x="56198" y="170435"/>
                </a:lnTo>
                <a:lnTo>
                  <a:pt x="52515" y="176488"/>
                </a:lnTo>
                <a:lnTo>
                  <a:pt x="50059" y="182429"/>
                </a:lnTo>
                <a:lnTo>
                  <a:pt x="48423" y="188295"/>
                </a:lnTo>
                <a:lnTo>
                  <a:pt x="47331" y="194109"/>
                </a:lnTo>
                <a:lnTo>
                  <a:pt x="46603" y="199891"/>
                </a:lnTo>
                <a:lnTo>
                  <a:pt x="46118" y="205651"/>
                </a:lnTo>
                <a:lnTo>
                  <a:pt x="45795" y="211396"/>
                </a:lnTo>
                <a:lnTo>
                  <a:pt x="46531" y="216178"/>
                </a:lnTo>
                <a:lnTo>
                  <a:pt x="47975" y="220319"/>
                </a:lnTo>
                <a:lnTo>
                  <a:pt x="52586" y="229257"/>
                </a:lnTo>
                <a:lnTo>
                  <a:pt x="53916" y="229991"/>
                </a:lnTo>
                <a:lnTo>
                  <a:pt x="57935" y="230806"/>
                </a:lnTo>
                <a:lnTo>
                  <a:pt x="62897" y="231168"/>
                </a:lnTo>
                <a:lnTo>
                  <a:pt x="79438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796"/>
          <p:cNvSpPr/>
          <p:nvPr/>
        </p:nvSpPr>
        <p:spPr>
          <a:xfrm>
            <a:off x="6878002" y="2511742"/>
            <a:ext cx="205588" cy="256747"/>
          </a:xfrm>
          <a:custGeom>
            <a:avLst/>
            <a:gdLst/>
            <a:ahLst/>
            <a:cxnLst/>
            <a:rect l="0" t="0" r="0" b="0"/>
            <a:pathLst>
              <a:path w="205588" h="256747">
                <a:moveTo>
                  <a:pt x="154305" y="0"/>
                </a:moveTo>
                <a:lnTo>
                  <a:pt x="149754" y="4551"/>
                </a:lnTo>
                <a:lnTo>
                  <a:pt x="148414" y="6844"/>
                </a:lnTo>
                <a:lnTo>
                  <a:pt x="146925" y="11932"/>
                </a:lnTo>
                <a:lnTo>
                  <a:pt x="143670" y="14622"/>
                </a:lnTo>
                <a:lnTo>
                  <a:pt x="138642" y="17368"/>
                </a:lnTo>
                <a:lnTo>
                  <a:pt x="132434" y="20151"/>
                </a:lnTo>
                <a:lnTo>
                  <a:pt x="126389" y="22007"/>
                </a:lnTo>
                <a:lnTo>
                  <a:pt x="120455" y="23244"/>
                </a:lnTo>
                <a:lnTo>
                  <a:pt x="114593" y="24068"/>
                </a:lnTo>
                <a:lnTo>
                  <a:pt x="108780" y="24618"/>
                </a:lnTo>
                <a:lnTo>
                  <a:pt x="103000" y="24984"/>
                </a:lnTo>
                <a:lnTo>
                  <a:pt x="92450" y="25392"/>
                </a:lnTo>
                <a:lnTo>
                  <a:pt x="84586" y="25573"/>
                </a:lnTo>
                <a:lnTo>
                  <a:pt x="39179" y="25705"/>
                </a:lnTo>
                <a:lnTo>
                  <a:pt x="32787" y="24757"/>
                </a:lnTo>
                <a:lnTo>
                  <a:pt x="26620" y="23172"/>
                </a:lnTo>
                <a:lnTo>
                  <a:pt x="20604" y="21163"/>
                </a:lnTo>
                <a:lnTo>
                  <a:pt x="16594" y="20776"/>
                </a:lnTo>
                <a:lnTo>
                  <a:pt x="13920" y="21471"/>
                </a:lnTo>
                <a:lnTo>
                  <a:pt x="8324" y="26111"/>
                </a:lnTo>
                <a:lnTo>
                  <a:pt x="4335" y="30020"/>
                </a:lnTo>
                <a:lnTo>
                  <a:pt x="2890" y="32396"/>
                </a:lnTo>
                <a:lnTo>
                  <a:pt x="1285" y="37576"/>
                </a:lnTo>
                <a:lnTo>
                  <a:pt x="1809" y="41243"/>
                </a:lnTo>
                <a:lnTo>
                  <a:pt x="3111" y="45593"/>
                </a:lnTo>
                <a:lnTo>
                  <a:pt x="4932" y="50398"/>
                </a:lnTo>
                <a:lnTo>
                  <a:pt x="5193" y="54553"/>
                </a:lnTo>
                <a:lnTo>
                  <a:pt x="4415" y="58276"/>
                </a:lnTo>
                <a:lnTo>
                  <a:pt x="2943" y="61711"/>
                </a:lnTo>
                <a:lnTo>
                  <a:pt x="1962" y="65906"/>
                </a:lnTo>
                <a:lnTo>
                  <a:pt x="1308" y="70607"/>
                </a:lnTo>
                <a:lnTo>
                  <a:pt x="871" y="75646"/>
                </a:lnTo>
                <a:lnTo>
                  <a:pt x="582" y="80911"/>
                </a:lnTo>
                <a:lnTo>
                  <a:pt x="258" y="91840"/>
                </a:lnTo>
                <a:lnTo>
                  <a:pt x="34" y="110743"/>
                </a:lnTo>
                <a:lnTo>
                  <a:pt x="0" y="132624"/>
                </a:lnTo>
                <a:lnTo>
                  <a:pt x="953" y="133184"/>
                </a:lnTo>
                <a:lnTo>
                  <a:pt x="2540" y="132604"/>
                </a:lnTo>
                <a:lnTo>
                  <a:pt x="4551" y="131265"/>
                </a:lnTo>
                <a:lnTo>
                  <a:pt x="9325" y="129778"/>
                </a:lnTo>
                <a:lnTo>
                  <a:pt x="11932" y="129381"/>
                </a:lnTo>
                <a:lnTo>
                  <a:pt x="18432" y="127212"/>
                </a:lnTo>
                <a:lnTo>
                  <a:pt x="38354" y="119721"/>
                </a:lnTo>
                <a:lnTo>
                  <a:pt x="51287" y="116009"/>
                </a:lnTo>
                <a:lnTo>
                  <a:pt x="65624" y="112582"/>
                </a:lnTo>
                <a:lnTo>
                  <a:pt x="80897" y="109345"/>
                </a:lnTo>
                <a:lnTo>
                  <a:pt x="94889" y="108139"/>
                </a:lnTo>
                <a:lnTo>
                  <a:pt x="108027" y="108287"/>
                </a:lnTo>
                <a:lnTo>
                  <a:pt x="120595" y="109339"/>
                </a:lnTo>
                <a:lnTo>
                  <a:pt x="130880" y="110040"/>
                </a:lnTo>
                <a:lnTo>
                  <a:pt x="147387" y="110819"/>
                </a:lnTo>
                <a:lnTo>
                  <a:pt x="154455" y="111980"/>
                </a:lnTo>
                <a:lnTo>
                  <a:pt x="161073" y="113706"/>
                </a:lnTo>
                <a:lnTo>
                  <a:pt x="167390" y="115809"/>
                </a:lnTo>
                <a:lnTo>
                  <a:pt x="172553" y="118163"/>
                </a:lnTo>
                <a:lnTo>
                  <a:pt x="176948" y="120686"/>
                </a:lnTo>
                <a:lnTo>
                  <a:pt x="180830" y="123320"/>
                </a:lnTo>
                <a:lnTo>
                  <a:pt x="184371" y="126981"/>
                </a:lnTo>
                <a:lnTo>
                  <a:pt x="187684" y="131326"/>
                </a:lnTo>
                <a:lnTo>
                  <a:pt x="190845" y="136128"/>
                </a:lnTo>
                <a:lnTo>
                  <a:pt x="196898" y="144004"/>
                </a:lnTo>
                <a:lnTo>
                  <a:pt x="199845" y="147438"/>
                </a:lnTo>
                <a:lnTo>
                  <a:pt x="203120" y="153793"/>
                </a:lnTo>
                <a:lnTo>
                  <a:pt x="203993" y="156821"/>
                </a:lnTo>
                <a:lnTo>
                  <a:pt x="204575" y="161697"/>
                </a:lnTo>
                <a:lnTo>
                  <a:pt x="204964" y="167806"/>
                </a:lnTo>
                <a:lnTo>
                  <a:pt x="205510" y="184975"/>
                </a:lnTo>
                <a:lnTo>
                  <a:pt x="205587" y="189039"/>
                </a:lnTo>
                <a:lnTo>
                  <a:pt x="203733" y="193654"/>
                </a:lnTo>
                <a:lnTo>
                  <a:pt x="200592" y="198635"/>
                </a:lnTo>
                <a:lnTo>
                  <a:pt x="196594" y="203861"/>
                </a:lnTo>
                <a:lnTo>
                  <a:pt x="192975" y="208297"/>
                </a:lnTo>
                <a:lnTo>
                  <a:pt x="189610" y="212207"/>
                </a:lnTo>
                <a:lnTo>
                  <a:pt x="183331" y="219092"/>
                </a:lnTo>
                <a:lnTo>
                  <a:pt x="177365" y="225327"/>
                </a:lnTo>
                <a:lnTo>
                  <a:pt x="172536" y="229275"/>
                </a:lnTo>
                <a:lnTo>
                  <a:pt x="166459" y="233813"/>
                </a:lnTo>
                <a:lnTo>
                  <a:pt x="159550" y="238743"/>
                </a:lnTo>
                <a:lnTo>
                  <a:pt x="153040" y="242029"/>
                </a:lnTo>
                <a:lnTo>
                  <a:pt x="146794" y="244220"/>
                </a:lnTo>
                <a:lnTo>
                  <a:pt x="140725" y="245681"/>
                </a:lnTo>
                <a:lnTo>
                  <a:pt x="135727" y="247607"/>
                </a:lnTo>
                <a:lnTo>
                  <a:pt x="131443" y="249844"/>
                </a:lnTo>
                <a:lnTo>
                  <a:pt x="127633" y="252288"/>
                </a:lnTo>
                <a:lnTo>
                  <a:pt x="123189" y="253917"/>
                </a:lnTo>
                <a:lnTo>
                  <a:pt x="118321" y="255003"/>
                </a:lnTo>
                <a:lnTo>
                  <a:pt x="113171" y="255727"/>
                </a:lnTo>
                <a:lnTo>
                  <a:pt x="105927" y="256210"/>
                </a:lnTo>
                <a:lnTo>
                  <a:pt x="97288" y="256532"/>
                </a:lnTo>
                <a:lnTo>
                  <a:pt x="87719" y="256746"/>
                </a:lnTo>
                <a:lnTo>
                  <a:pt x="80387" y="255937"/>
                </a:lnTo>
                <a:lnTo>
                  <a:pt x="74546" y="254444"/>
                </a:lnTo>
                <a:lnTo>
                  <a:pt x="69701" y="252497"/>
                </a:lnTo>
                <a:lnTo>
                  <a:pt x="65516" y="251199"/>
                </a:lnTo>
                <a:lnTo>
                  <a:pt x="61775" y="250333"/>
                </a:lnTo>
                <a:lnTo>
                  <a:pt x="58329" y="249757"/>
                </a:lnTo>
                <a:lnTo>
                  <a:pt x="51959" y="246575"/>
                </a:lnTo>
                <a:lnTo>
                  <a:pt x="45952" y="241987"/>
                </a:lnTo>
                <a:lnTo>
                  <a:pt x="43018" y="239429"/>
                </a:lnTo>
                <a:lnTo>
                  <a:pt x="34290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797"/>
          <p:cNvSpPr/>
          <p:nvPr/>
        </p:nvSpPr>
        <p:spPr>
          <a:xfrm>
            <a:off x="6920865" y="2486025"/>
            <a:ext cx="306505" cy="351473"/>
          </a:xfrm>
          <a:custGeom>
            <a:avLst/>
            <a:gdLst/>
            <a:ahLst/>
            <a:cxnLst/>
            <a:rect l="0" t="0" r="0" b="0"/>
            <a:pathLst>
              <a:path w="306505" h="351473">
                <a:moveTo>
                  <a:pt x="0" y="0"/>
                </a:moveTo>
                <a:lnTo>
                  <a:pt x="13652" y="4551"/>
                </a:lnTo>
                <a:lnTo>
                  <a:pt x="22894" y="6785"/>
                </a:lnTo>
                <a:lnTo>
                  <a:pt x="31130" y="8730"/>
                </a:lnTo>
                <a:lnTo>
                  <a:pt x="35994" y="10583"/>
                </a:lnTo>
                <a:lnTo>
                  <a:pt x="41141" y="12770"/>
                </a:lnTo>
                <a:lnTo>
                  <a:pt x="46477" y="14228"/>
                </a:lnTo>
                <a:lnTo>
                  <a:pt x="51939" y="15200"/>
                </a:lnTo>
                <a:lnTo>
                  <a:pt x="57486" y="15848"/>
                </a:lnTo>
                <a:lnTo>
                  <a:pt x="71661" y="19138"/>
                </a:lnTo>
                <a:lnTo>
                  <a:pt x="115352" y="30413"/>
                </a:lnTo>
                <a:lnTo>
                  <a:pt x="156995" y="42409"/>
                </a:lnTo>
                <a:lnTo>
                  <a:pt x="176101" y="48275"/>
                </a:lnTo>
                <a:lnTo>
                  <a:pt x="190743" y="54091"/>
                </a:lnTo>
                <a:lnTo>
                  <a:pt x="202409" y="59873"/>
                </a:lnTo>
                <a:lnTo>
                  <a:pt x="212092" y="65633"/>
                </a:lnTo>
                <a:lnTo>
                  <a:pt x="221404" y="70425"/>
                </a:lnTo>
                <a:lnTo>
                  <a:pt x="230470" y="74572"/>
                </a:lnTo>
                <a:lnTo>
                  <a:pt x="239372" y="78290"/>
                </a:lnTo>
                <a:lnTo>
                  <a:pt x="247211" y="82673"/>
                </a:lnTo>
                <a:lnTo>
                  <a:pt x="254342" y="87500"/>
                </a:lnTo>
                <a:lnTo>
                  <a:pt x="261002" y="92623"/>
                </a:lnTo>
                <a:lnTo>
                  <a:pt x="266393" y="97944"/>
                </a:lnTo>
                <a:lnTo>
                  <a:pt x="270940" y="103396"/>
                </a:lnTo>
                <a:lnTo>
                  <a:pt x="274925" y="108935"/>
                </a:lnTo>
                <a:lnTo>
                  <a:pt x="289632" y="130384"/>
                </a:lnTo>
                <a:lnTo>
                  <a:pt x="294054" y="137405"/>
                </a:lnTo>
                <a:lnTo>
                  <a:pt x="297953" y="143991"/>
                </a:lnTo>
                <a:lnTo>
                  <a:pt x="301505" y="150286"/>
                </a:lnTo>
                <a:lnTo>
                  <a:pt x="303873" y="156388"/>
                </a:lnTo>
                <a:lnTo>
                  <a:pt x="305452" y="162361"/>
                </a:lnTo>
                <a:lnTo>
                  <a:pt x="306504" y="168248"/>
                </a:lnTo>
                <a:lnTo>
                  <a:pt x="306253" y="177888"/>
                </a:lnTo>
                <a:lnTo>
                  <a:pt x="305134" y="190029"/>
                </a:lnTo>
                <a:lnTo>
                  <a:pt x="303435" y="203838"/>
                </a:lnTo>
                <a:lnTo>
                  <a:pt x="301349" y="214950"/>
                </a:lnTo>
                <a:lnTo>
                  <a:pt x="299007" y="224262"/>
                </a:lnTo>
                <a:lnTo>
                  <a:pt x="296493" y="232376"/>
                </a:lnTo>
                <a:lnTo>
                  <a:pt x="293865" y="239690"/>
                </a:lnTo>
                <a:lnTo>
                  <a:pt x="291159" y="246470"/>
                </a:lnTo>
                <a:lnTo>
                  <a:pt x="288404" y="252896"/>
                </a:lnTo>
                <a:lnTo>
                  <a:pt x="283709" y="260990"/>
                </a:lnTo>
                <a:lnTo>
                  <a:pt x="277721" y="270195"/>
                </a:lnTo>
                <a:lnTo>
                  <a:pt x="270873" y="280142"/>
                </a:lnTo>
                <a:lnTo>
                  <a:pt x="264402" y="288679"/>
                </a:lnTo>
                <a:lnTo>
                  <a:pt x="258183" y="296275"/>
                </a:lnTo>
                <a:lnTo>
                  <a:pt x="252132" y="303244"/>
                </a:lnTo>
                <a:lnTo>
                  <a:pt x="245240" y="309795"/>
                </a:lnTo>
                <a:lnTo>
                  <a:pt x="237788" y="316068"/>
                </a:lnTo>
                <a:lnTo>
                  <a:pt x="229963" y="322154"/>
                </a:lnTo>
                <a:lnTo>
                  <a:pt x="222841" y="327164"/>
                </a:lnTo>
                <a:lnTo>
                  <a:pt x="216188" y="331457"/>
                </a:lnTo>
                <a:lnTo>
                  <a:pt x="209848" y="335271"/>
                </a:lnTo>
                <a:lnTo>
                  <a:pt x="204669" y="338766"/>
                </a:lnTo>
                <a:lnTo>
                  <a:pt x="196373" y="345190"/>
                </a:lnTo>
                <a:lnTo>
                  <a:pt x="189511" y="348680"/>
                </a:lnTo>
                <a:lnTo>
                  <a:pt x="183288" y="350231"/>
                </a:lnTo>
                <a:lnTo>
                  <a:pt x="174428" y="351104"/>
                </a:lnTo>
                <a:lnTo>
                  <a:pt x="171530" y="351227"/>
                </a:lnTo>
                <a:lnTo>
                  <a:pt x="154304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798"/>
          <p:cNvSpPr/>
          <p:nvPr/>
        </p:nvSpPr>
        <p:spPr>
          <a:xfrm>
            <a:off x="7469505" y="2521021"/>
            <a:ext cx="240030" cy="213188"/>
          </a:xfrm>
          <a:custGeom>
            <a:avLst/>
            <a:gdLst/>
            <a:ahLst/>
            <a:cxnLst/>
            <a:rect l="0" t="0" r="0" b="0"/>
            <a:pathLst>
              <a:path w="240030" h="213188">
                <a:moveTo>
                  <a:pt x="240029" y="16439"/>
                </a:moveTo>
                <a:lnTo>
                  <a:pt x="235478" y="7337"/>
                </a:lnTo>
                <a:lnTo>
                  <a:pt x="232233" y="4656"/>
                </a:lnTo>
                <a:lnTo>
                  <a:pt x="228164" y="2868"/>
                </a:lnTo>
                <a:lnTo>
                  <a:pt x="223547" y="1677"/>
                </a:lnTo>
                <a:lnTo>
                  <a:pt x="219516" y="882"/>
                </a:lnTo>
                <a:lnTo>
                  <a:pt x="212498" y="0"/>
                </a:lnTo>
                <a:lnTo>
                  <a:pt x="209292" y="717"/>
                </a:lnTo>
                <a:lnTo>
                  <a:pt x="203191" y="4054"/>
                </a:lnTo>
                <a:lnTo>
                  <a:pt x="199278" y="6277"/>
                </a:lnTo>
                <a:lnTo>
                  <a:pt x="189850" y="11287"/>
                </a:lnTo>
                <a:lnTo>
                  <a:pt x="173833" y="19463"/>
                </a:lnTo>
                <a:lnTo>
                  <a:pt x="165418" y="22265"/>
                </a:lnTo>
                <a:lnTo>
                  <a:pt x="155046" y="25085"/>
                </a:lnTo>
                <a:lnTo>
                  <a:pt x="143369" y="27918"/>
                </a:lnTo>
                <a:lnTo>
                  <a:pt x="133679" y="30759"/>
                </a:lnTo>
                <a:lnTo>
                  <a:pt x="125315" y="33606"/>
                </a:lnTo>
                <a:lnTo>
                  <a:pt x="117833" y="36456"/>
                </a:lnTo>
                <a:lnTo>
                  <a:pt x="110940" y="39308"/>
                </a:lnTo>
                <a:lnTo>
                  <a:pt x="104440" y="42163"/>
                </a:lnTo>
                <a:lnTo>
                  <a:pt x="98202" y="45018"/>
                </a:lnTo>
                <a:lnTo>
                  <a:pt x="92138" y="46922"/>
                </a:lnTo>
                <a:lnTo>
                  <a:pt x="86190" y="48190"/>
                </a:lnTo>
                <a:lnTo>
                  <a:pt x="80320" y="49037"/>
                </a:lnTo>
                <a:lnTo>
                  <a:pt x="75453" y="49600"/>
                </a:lnTo>
                <a:lnTo>
                  <a:pt x="71257" y="49977"/>
                </a:lnTo>
                <a:lnTo>
                  <a:pt x="67507" y="50227"/>
                </a:lnTo>
                <a:lnTo>
                  <a:pt x="63102" y="50394"/>
                </a:lnTo>
                <a:lnTo>
                  <a:pt x="45903" y="50685"/>
                </a:lnTo>
                <a:lnTo>
                  <a:pt x="44890" y="52604"/>
                </a:lnTo>
                <a:lnTo>
                  <a:pt x="44214" y="55789"/>
                </a:lnTo>
                <a:lnTo>
                  <a:pt x="43763" y="59817"/>
                </a:lnTo>
                <a:lnTo>
                  <a:pt x="43463" y="63455"/>
                </a:lnTo>
                <a:lnTo>
                  <a:pt x="43130" y="70037"/>
                </a:lnTo>
                <a:lnTo>
                  <a:pt x="42088" y="74078"/>
                </a:lnTo>
                <a:lnTo>
                  <a:pt x="40441" y="78678"/>
                </a:lnTo>
                <a:lnTo>
                  <a:pt x="38390" y="83649"/>
                </a:lnTo>
                <a:lnTo>
                  <a:pt x="37023" y="87915"/>
                </a:lnTo>
                <a:lnTo>
                  <a:pt x="36112" y="91712"/>
                </a:lnTo>
                <a:lnTo>
                  <a:pt x="35505" y="95196"/>
                </a:lnTo>
                <a:lnTo>
                  <a:pt x="32290" y="101607"/>
                </a:lnTo>
                <a:lnTo>
                  <a:pt x="30099" y="104650"/>
                </a:lnTo>
                <a:lnTo>
                  <a:pt x="27665" y="110571"/>
                </a:lnTo>
                <a:lnTo>
                  <a:pt x="27016" y="113484"/>
                </a:lnTo>
                <a:lnTo>
                  <a:pt x="25630" y="115425"/>
                </a:lnTo>
                <a:lnTo>
                  <a:pt x="23754" y="116720"/>
                </a:lnTo>
                <a:lnTo>
                  <a:pt x="21551" y="117583"/>
                </a:lnTo>
                <a:lnTo>
                  <a:pt x="20082" y="119111"/>
                </a:lnTo>
                <a:lnTo>
                  <a:pt x="19103" y="121082"/>
                </a:lnTo>
                <a:lnTo>
                  <a:pt x="18451" y="123348"/>
                </a:lnTo>
                <a:lnTo>
                  <a:pt x="18968" y="124859"/>
                </a:lnTo>
                <a:lnTo>
                  <a:pt x="20265" y="125866"/>
                </a:lnTo>
                <a:lnTo>
                  <a:pt x="22083" y="126538"/>
                </a:lnTo>
                <a:lnTo>
                  <a:pt x="25199" y="126033"/>
                </a:lnTo>
                <a:lnTo>
                  <a:pt x="29182" y="124744"/>
                </a:lnTo>
                <a:lnTo>
                  <a:pt x="33742" y="122932"/>
                </a:lnTo>
                <a:lnTo>
                  <a:pt x="37735" y="121724"/>
                </a:lnTo>
                <a:lnTo>
                  <a:pt x="44710" y="120382"/>
                </a:lnTo>
                <a:lnTo>
                  <a:pt x="76747" y="115076"/>
                </a:lnTo>
                <a:lnTo>
                  <a:pt x="86408" y="113629"/>
                </a:lnTo>
                <a:lnTo>
                  <a:pt x="93800" y="112665"/>
                </a:lnTo>
                <a:lnTo>
                  <a:pt x="99681" y="112022"/>
                </a:lnTo>
                <a:lnTo>
                  <a:pt x="107411" y="111593"/>
                </a:lnTo>
                <a:lnTo>
                  <a:pt x="126160" y="111117"/>
                </a:lnTo>
                <a:lnTo>
                  <a:pt x="134589" y="111943"/>
                </a:lnTo>
                <a:lnTo>
                  <a:pt x="142114" y="113446"/>
                </a:lnTo>
                <a:lnTo>
                  <a:pt x="149035" y="115400"/>
                </a:lnTo>
                <a:lnTo>
                  <a:pt x="154601" y="117655"/>
                </a:lnTo>
                <a:lnTo>
                  <a:pt x="159265" y="120111"/>
                </a:lnTo>
                <a:lnTo>
                  <a:pt x="163326" y="122701"/>
                </a:lnTo>
                <a:lnTo>
                  <a:pt x="170379" y="125579"/>
                </a:lnTo>
                <a:lnTo>
                  <a:pt x="173594" y="126346"/>
                </a:lnTo>
                <a:lnTo>
                  <a:pt x="175737" y="127810"/>
                </a:lnTo>
                <a:lnTo>
                  <a:pt x="177165" y="129739"/>
                </a:lnTo>
                <a:lnTo>
                  <a:pt x="178118" y="131977"/>
                </a:lnTo>
                <a:lnTo>
                  <a:pt x="177800" y="136327"/>
                </a:lnTo>
                <a:lnTo>
                  <a:pt x="176636" y="142084"/>
                </a:lnTo>
                <a:lnTo>
                  <a:pt x="174907" y="148780"/>
                </a:lnTo>
                <a:lnTo>
                  <a:pt x="173754" y="154196"/>
                </a:lnTo>
                <a:lnTo>
                  <a:pt x="172986" y="158759"/>
                </a:lnTo>
                <a:lnTo>
                  <a:pt x="172474" y="162754"/>
                </a:lnTo>
                <a:lnTo>
                  <a:pt x="171180" y="166370"/>
                </a:lnTo>
                <a:lnTo>
                  <a:pt x="167203" y="172927"/>
                </a:lnTo>
                <a:lnTo>
                  <a:pt x="159720" y="179016"/>
                </a:lnTo>
                <a:lnTo>
                  <a:pt x="155057" y="181974"/>
                </a:lnTo>
                <a:lnTo>
                  <a:pt x="150996" y="183946"/>
                </a:lnTo>
                <a:lnTo>
                  <a:pt x="143945" y="186136"/>
                </a:lnTo>
                <a:lnTo>
                  <a:pt x="137873" y="188625"/>
                </a:lnTo>
                <a:lnTo>
                  <a:pt x="130015" y="192190"/>
                </a:lnTo>
                <a:lnTo>
                  <a:pt x="120966" y="196471"/>
                </a:lnTo>
                <a:lnTo>
                  <a:pt x="113029" y="199325"/>
                </a:lnTo>
                <a:lnTo>
                  <a:pt x="105833" y="201228"/>
                </a:lnTo>
                <a:lnTo>
                  <a:pt x="99130" y="202496"/>
                </a:lnTo>
                <a:lnTo>
                  <a:pt x="93710" y="204295"/>
                </a:lnTo>
                <a:lnTo>
                  <a:pt x="89142" y="206446"/>
                </a:lnTo>
                <a:lnTo>
                  <a:pt x="85146" y="208833"/>
                </a:lnTo>
                <a:lnTo>
                  <a:pt x="80576" y="210424"/>
                </a:lnTo>
                <a:lnTo>
                  <a:pt x="75625" y="211485"/>
                </a:lnTo>
                <a:lnTo>
                  <a:pt x="70419" y="212192"/>
                </a:lnTo>
                <a:lnTo>
                  <a:pt x="65996" y="212663"/>
                </a:lnTo>
                <a:lnTo>
                  <a:pt x="58541" y="213187"/>
                </a:lnTo>
                <a:lnTo>
                  <a:pt x="53315" y="212374"/>
                </a:lnTo>
                <a:lnTo>
                  <a:pt x="46973" y="210880"/>
                </a:lnTo>
                <a:lnTo>
                  <a:pt x="39888" y="208931"/>
                </a:lnTo>
                <a:lnTo>
                  <a:pt x="34212" y="207632"/>
                </a:lnTo>
                <a:lnTo>
                  <a:pt x="29476" y="206766"/>
                </a:lnTo>
                <a:lnTo>
                  <a:pt x="19581" y="205376"/>
                </a:lnTo>
                <a:lnTo>
                  <a:pt x="15687" y="202646"/>
                </a:lnTo>
                <a:lnTo>
                  <a:pt x="10781" y="198257"/>
                </a:lnTo>
                <a:lnTo>
                  <a:pt x="0" y="1878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799"/>
          <p:cNvSpPr/>
          <p:nvPr/>
        </p:nvSpPr>
        <p:spPr>
          <a:xfrm>
            <a:off x="7675244" y="2511742"/>
            <a:ext cx="110738" cy="351473"/>
          </a:xfrm>
          <a:custGeom>
            <a:avLst/>
            <a:gdLst/>
            <a:ahLst/>
            <a:cxnLst/>
            <a:rect l="0" t="0" r="0" b="0"/>
            <a:pathLst>
              <a:path w="110738" h="351473">
                <a:moveTo>
                  <a:pt x="94298" y="0"/>
                </a:moveTo>
                <a:lnTo>
                  <a:pt x="103399" y="4551"/>
                </a:lnTo>
                <a:lnTo>
                  <a:pt x="106081" y="6844"/>
                </a:lnTo>
                <a:lnTo>
                  <a:pt x="107868" y="9325"/>
                </a:lnTo>
                <a:lnTo>
                  <a:pt x="109855" y="14622"/>
                </a:lnTo>
                <a:lnTo>
                  <a:pt x="110737" y="20151"/>
                </a:lnTo>
                <a:lnTo>
                  <a:pt x="108590" y="28324"/>
                </a:lnTo>
                <a:lnTo>
                  <a:pt x="106684" y="33170"/>
                </a:lnTo>
                <a:lnTo>
                  <a:pt x="104460" y="41163"/>
                </a:lnTo>
                <a:lnTo>
                  <a:pt x="102025" y="51255"/>
                </a:lnTo>
                <a:lnTo>
                  <a:pt x="99449" y="62745"/>
                </a:lnTo>
                <a:lnTo>
                  <a:pt x="96780" y="72310"/>
                </a:lnTo>
                <a:lnTo>
                  <a:pt x="94047" y="80592"/>
                </a:lnTo>
                <a:lnTo>
                  <a:pt x="88472" y="95826"/>
                </a:lnTo>
                <a:lnTo>
                  <a:pt x="47515" y="212996"/>
                </a:lnTo>
                <a:lnTo>
                  <a:pt x="32866" y="252145"/>
                </a:lnTo>
                <a:lnTo>
                  <a:pt x="27626" y="265252"/>
                </a:lnTo>
                <a:lnTo>
                  <a:pt x="24132" y="275895"/>
                </a:lnTo>
                <a:lnTo>
                  <a:pt x="21804" y="284895"/>
                </a:lnTo>
                <a:lnTo>
                  <a:pt x="20250" y="292800"/>
                </a:lnTo>
                <a:lnTo>
                  <a:pt x="17310" y="300927"/>
                </a:lnTo>
                <a:lnTo>
                  <a:pt x="13446" y="309203"/>
                </a:lnTo>
                <a:lnTo>
                  <a:pt x="8964" y="317578"/>
                </a:lnTo>
                <a:lnTo>
                  <a:pt x="5977" y="324114"/>
                </a:lnTo>
                <a:lnTo>
                  <a:pt x="2657" y="333916"/>
                </a:lnTo>
                <a:lnTo>
                  <a:pt x="525" y="342078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800"/>
          <p:cNvSpPr/>
          <p:nvPr/>
        </p:nvSpPr>
        <p:spPr>
          <a:xfrm>
            <a:off x="7786687" y="2666161"/>
            <a:ext cx="171451" cy="171197"/>
          </a:xfrm>
          <a:custGeom>
            <a:avLst/>
            <a:gdLst/>
            <a:ahLst/>
            <a:cxnLst/>
            <a:rect l="0" t="0" r="0" b="0"/>
            <a:pathLst>
              <a:path w="171451" h="171197">
                <a:moveTo>
                  <a:pt x="0" y="17031"/>
                </a:moveTo>
                <a:lnTo>
                  <a:pt x="4551" y="12480"/>
                </a:lnTo>
                <a:lnTo>
                  <a:pt x="6845" y="11140"/>
                </a:lnTo>
                <a:lnTo>
                  <a:pt x="11932" y="9650"/>
                </a:lnTo>
                <a:lnTo>
                  <a:pt x="33804" y="4261"/>
                </a:lnTo>
                <a:lnTo>
                  <a:pt x="43491" y="2803"/>
                </a:lnTo>
                <a:lnTo>
                  <a:pt x="53760" y="1830"/>
                </a:lnTo>
                <a:lnTo>
                  <a:pt x="64414" y="1182"/>
                </a:lnTo>
                <a:lnTo>
                  <a:pt x="83874" y="462"/>
                </a:lnTo>
                <a:lnTo>
                  <a:pt x="115099" y="0"/>
                </a:lnTo>
                <a:lnTo>
                  <a:pt x="120548" y="914"/>
                </a:lnTo>
                <a:lnTo>
                  <a:pt x="125132" y="2477"/>
                </a:lnTo>
                <a:lnTo>
                  <a:pt x="129143" y="4470"/>
                </a:lnTo>
                <a:lnTo>
                  <a:pt x="132767" y="5800"/>
                </a:lnTo>
                <a:lnTo>
                  <a:pt x="136137" y="6686"/>
                </a:lnTo>
                <a:lnTo>
                  <a:pt x="139336" y="7277"/>
                </a:lnTo>
                <a:lnTo>
                  <a:pt x="141468" y="8623"/>
                </a:lnTo>
                <a:lnTo>
                  <a:pt x="142889" y="10474"/>
                </a:lnTo>
                <a:lnTo>
                  <a:pt x="143838" y="12659"/>
                </a:lnTo>
                <a:lnTo>
                  <a:pt x="144890" y="17628"/>
                </a:lnTo>
                <a:lnTo>
                  <a:pt x="145170" y="20287"/>
                </a:lnTo>
                <a:lnTo>
                  <a:pt x="145358" y="23964"/>
                </a:lnTo>
                <a:lnTo>
                  <a:pt x="145566" y="33130"/>
                </a:lnTo>
                <a:lnTo>
                  <a:pt x="144669" y="37288"/>
                </a:lnTo>
                <a:lnTo>
                  <a:pt x="143118" y="41014"/>
                </a:lnTo>
                <a:lnTo>
                  <a:pt x="141132" y="44449"/>
                </a:lnTo>
                <a:lnTo>
                  <a:pt x="138857" y="47692"/>
                </a:lnTo>
                <a:lnTo>
                  <a:pt x="136385" y="50807"/>
                </a:lnTo>
                <a:lnTo>
                  <a:pt x="133786" y="53836"/>
                </a:lnTo>
                <a:lnTo>
                  <a:pt x="130148" y="57760"/>
                </a:lnTo>
                <a:lnTo>
                  <a:pt x="115926" y="72385"/>
                </a:lnTo>
                <a:lnTo>
                  <a:pt x="88421" y="100038"/>
                </a:lnTo>
                <a:lnTo>
                  <a:pt x="82759" y="104754"/>
                </a:lnTo>
                <a:lnTo>
                  <a:pt x="77081" y="108851"/>
                </a:lnTo>
                <a:lnTo>
                  <a:pt x="71389" y="112534"/>
                </a:lnTo>
                <a:lnTo>
                  <a:pt x="65691" y="115942"/>
                </a:lnTo>
                <a:lnTo>
                  <a:pt x="59986" y="119167"/>
                </a:lnTo>
                <a:lnTo>
                  <a:pt x="54278" y="122269"/>
                </a:lnTo>
                <a:lnTo>
                  <a:pt x="50474" y="126242"/>
                </a:lnTo>
                <a:lnTo>
                  <a:pt x="47937" y="130796"/>
                </a:lnTo>
                <a:lnTo>
                  <a:pt x="46245" y="135737"/>
                </a:lnTo>
                <a:lnTo>
                  <a:pt x="44166" y="139983"/>
                </a:lnTo>
                <a:lnTo>
                  <a:pt x="41826" y="143767"/>
                </a:lnTo>
                <a:lnTo>
                  <a:pt x="39314" y="147242"/>
                </a:lnTo>
                <a:lnTo>
                  <a:pt x="36687" y="149558"/>
                </a:lnTo>
                <a:lnTo>
                  <a:pt x="33983" y="151102"/>
                </a:lnTo>
                <a:lnTo>
                  <a:pt x="31228" y="152132"/>
                </a:lnTo>
                <a:lnTo>
                  <a:pt x="29391" y="153771"/>
                </a:lnTo>
                <a:lnTo>
                  <a:pt x="28166" y="155816"/>
                </a:lnTo>
                <a:lnTo>
                  <a:pt x="26806" y="160628"/>
                </a:lnTo>
                <a:lnTo>
                  <a:pt x="26202" y="165942"/>
                </a:lnTo>
                <a:lnTo>
                  <a:pt x="26993" y="167740"/>
                </a:lnTo>
                <a:lnTo>
                  <a:pt x="28473" y="168939"/>
                </a:lnTo>
                <a:lnTo>
                  <a:pt x="30412" y="169738"/>
                </a:lnTo>
                <a:lnTo>
                  <a:pt x="35106" y="170626"/>
                </a:lnTo>
                <a:lnTo>
                  <a:pt x="37692" y="170863"/>
                </a:lnTo>
                <a:lnTo>
                  <a:pt x="41321" y="171021"/>
                </a:lnTo>
                <a:lnTo>
                  <a:pt x="50433" y="171196"/>
                </a:lnTo>
                <a:lnTo>
                  <a:pt x="64102" y="167433"/>
                </a:lnTo>
                <a:lnTo>
                  <a:pt x="83692" y="161114"/>
                </a:lnTo>
                <a:lnTo>
                  <a:pt x="107230" y="153091"/>
                </a:lnTo>
                <a:lnTo>
                  <a:pt x="123875" y="147743"/>
                </a:lnTo>
                <a:lnTo>
                  <a:pt x="135923" y="144177"/>
                </a:lnTo>
                <a:lnTo>
                  <a:pt x="171450" y="1284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801"/>
          <p:cNvSpPr/>
          <p:nvPr/>
        </p:nvSpPr>
        <p:spPr>
          <a:xfrm>
            <a:off x="8043862" y="2675326"/>
            <a:ext cx="144114" cy="213607"/>
          </a:xfrm>
          <a:custGeom>
            <a:avLst/>
            <a:gdLst/>
            <a:ahLst/>
            <a:cxnLst/>
            <a:rect l="0" t="0" r="0" b="0"/>
            <a:pathLst>
              <a:path w="144114" h="213607">
                <a:moveTo>
                  <a:pt x="17145" y="16438"/>
                </a:moveTo>
                <a:lnTo>
                  <a:pt x="21696" y="7337"/>
                </a:lnTo>
                <a:lnTo>
                  <a:pt x="23988" y="4656"/>
                </a:lnTo>
                <a:lnTo>
                  <a:pt x="26470" y="2869"/>
                </a:lnTo>
                <a:lnTo>
                  <a:pt x="29077" y="1677"/>
                </a:lnTo>
                <a:lnTo>
                  <a:pt x="29863" y="882"/>
                </a:lnTo>
                <a:lnTo>
                  <a:pt x="29433" y="353"/>
                </a:lnTo>
                <a:lnTo>
                  <a:pt x="28194" y="0"/>
                </a:lnTo>
                <a:lnTo>
                  <a:pt x="26416" y="717"/>
                </a:lnTo>
                <a:lnTo>
                  <a:pt x="24278" y="2147"/>
                </a:lnTo>
                <a:lnTo>
                  <a:pt x="21901" y="4054"/>
                </a:lnTo>
                <a:lnTo>
                  <a:pt x="18411" y="11992"/>
                </a:lnTo>
                <a:lnTo>
                  <a:pt x="14178" y="23952"/>
                </a:lnTo>
                <a:lnTo>
                  <a:pt x="9453" y="38592"/>
                </a:lnTo>
                <a:lnTo>
                  <a:pt x="6302" y="49305"/>
                </a:lnTo>
                <a:lnTo>
                  <a:pt x="4201" y="57400"/>
                </a:lnTo>
                <a:lnTo>
                  <a:pt x="2801" y="63748"/>
                </a:lnTo>
                <a:lnTo>
                  <a:pt x="1868" y="71791"/>
                </a:lnTo>
                <a:lnTo>
                  <a:pt x="1246" y="80963"/>
                </a:lnTo>
                <a:lnTo>
                  <a:pt x="370" y="104454"/>
                </a:lnTo>
                <a:lnTo>
                  <a:pt x="246" y="109406"/>
                </a:lnTo>
                <a:lnTo>
                  <a:pt x="1116" y="116517"/>
                </a:lnTo>
                <a:lnTo>
                  <a:pt x="2649" y="125067"/>
                </a:lnTo>
                <a:lnTo>
                  <a:pt x="4623" y="134578"/>
                </a:lnTo>
                <a:lnTo>
                  <a:pt x="5940" y="141871"/>
                </a:lnTo>
                <a:lnTo>
                  <a:pt x="6817" y="147685"/>
                </a:lnTo>
                <a:lnTo>
                  <a:pt x="7403" y="152514"/>
                </a:lnTo>
                <a:lnTo>
                  <a:pt x="9697" y="157638"/>
                </a:lnTo>
                <a:lnTo>
                  <a:pt x="13133" y="162959"/>
                </a:lnTo>
                <a:lnTo>
                  <a:pt x="17327" y="168411"/>
                </a:lnTo>
                <a:lnTo>
                  <a:pt x="21076" y="172046"/>
                </a:lnTo>
                <a:lnTo>
                  <a:pt x="24529" y="174470"/>
                </a:lnTo>
                <a:lnTo>
                  <a:pt x="27782" y="176085"/>
                </a:lnTo>
                <a:lnTo>
                  <a:pt x="30905" y="178114"/>
                </a:lnTo>
                <a:lnTo>
                  <a:pt x="33938" y="180420"/>
                </a:lnTo>
                <a:lnTo>
                  <a:pt x="36912" y="182910"/>
                </a:lnTo>
                <a:lnTo>
                  <a:pt x="39849" y="184569"/>
                </a:lnTo>
                <a:lnTo>
                  <a:pt x="42758" y="185676"/>
                </a:lnTo>
                <a:lnTo>
                  <a:pt x="45650" y="186413"/>
                </a:lnTo>
                <a:lnTo>
                  <a:pt x="48531" y="185953"/>
                </a:lnTo>
                <a:lnTo>
                  <a:pt x="51405" y="184693"/>
                </a:lnTo>
                <a:lnTo>
                  <a:pt x="54272" y="182901"/>
                </a:lnTo>
                <a:lnTo>
                  <a:pt x="57136" y="181706"/>
                </a:lnTo>
                <a:lnTo>
                  <a:pt x="59998" y="180909"/>
                </a:lnTo>
                <a:lnTo>
                  <a:pt x="62859" y="180378"/>
                </a:lnTo>
                <a:lnTo>
                  <a:pt x="66671" y="179072"/>
                </a:lnTo>
                <a:lnTo>
                  <a:pt x="71117" y="177248"/>
                </a:lnTo>
                <a:lnTo>
                  <a:pt x="75987" y="175080"/>
                </a:lnTo>
                <a:lnTo>
                  <a:pt x="82090" y="171730"/>
                </a:lnTo>
                <a:lnTo>
                  <a:pt x="89017" y="167591"/>
                </a:lnTo>
                <a:lnTo>
                  <a:pt x="104333" y="157912"/>
                </a:lnTo>
                <a:lnTo>
                  <a:pt x="120666" y="147261"/>
                </a:lnTo>
                <a:lnTo>
                  <a:pt x="126164" y="142706"/>
                </a:lnTo>
                <a:lnTo>
                  <a:pt x="129829" y="138717"/>
                </a:lnTo>
                <a:lnTo>
                  <a:pt x="132273" y="135105"/>
                </a:lnTo>
                <a:lnTo>
                  <a:pt x="134855" y="131745"/>
                </a:lnTo>
                <a:lnTo>
                  <a:pt x="137528" y="128552"/>
                </a:lnTo>
                <a:lnTo>
                  <a:pt x="140263" y="125471"/>
                </a:lnTo>
                <a:lnTo>
                  <a:pt x="142087" y="122464"/>
                </a:lnTo>
                <a:lnTo>
                  <a:pt x="144113" y="116584"/>
                </a:lnTo>
                <a:lnTo>
                  <a:pt x="143701" y="114634"/>
                </a:lnTo>
                <a:lnTo>
                  <a:pt x="142473" y="113335"/>
                </a:lnTo>
                <a:lnTo>
                  <a:pt x="138209" y="111249"/>
                </a:lnTo>
                <a:lnTo>
                  <a:pt x="135086" y="108424"/>
                </a:lnTo>
                <a:lnTo>
                  <a:pt x="132921" y="106337"/>
                </a:lnTo>
                <a:lnTo>
                  <a:pt x="129571" y="105899"/>
                </a:lnTo>
                <a:lnTo>
                  <a:pt x="125433" y="106559"/>
                </a:lnTo>
                <a:lnTo>
                  <a:pt x="120769" y="107951"/>
                </a:lnTo>
                <a:lnTo>
                  <a:pt x="116708" y="108879"/>
                </a:lnTo>
                <a:lnTo>
                  <a:pt x="113048" y="109498"/>
                </a:lnTo>
                <a:lnTo>
                  <a:pt x="109655" y="109911"/>
                </a:lnTo>
                <a:lnTo>
                  <a:pt x="105488" y="110186"/>
                </a:lnTo>
                <a:lnTo>
                  <a:pt x="100805" y="110369"/>
                </a:lnTo>
                <a:lnTo>
                  <a:pt x="95779" y="110492"/>
                </a:lnTo>
                <a:lnTo>
                  <a:pt x="90523" y="112478"/>
                </a:lnTo>
                <a:lnTo>
                  <a:pt x="85114" y="115707"/>
                </a:lnTo>
                <a:lnTo>
                  <a:pt x="79602" y="119765"/>
                </a:lnTo>
                <a:lnTo>
                  <a:pt x="65860" y="129354"/>
                </a:lnTo>
                <a:lnTo>
                  <a:pt x="58194" y="134578"/>
                </a:lnTo>
                <a:lnTo>
                  <a:pt x="51178" y="139966"/>
                </a:lnTo>
                <a:lnTo>
                  <a:pt x="44597" y="145462"/>
                </a:lnTo>
                <a:lnTo>
                  <a:pt x="38303" y="151032"/>
                </a:lnTo>
                <a:lnTo>
                  <a:pt x="26231" y="162300"/>
                </a:lnTo>
                <a:lnTo>
                  <a:pt x="7510" y="180506"/>
                </a:lnTo>
                <a:lnTo>
                  <a:pt x="5006" y="183919"/>
                </a:lnTo>
                <a:lnTo>
                  <a:pt x="2225" y="190252"/>
                </a:lnTo>
                <a:lnTo>
                  <a:pt x="989" y="196242"/>
                </a:lnTo>
                <a:lnTo>
                  <a:pt x="195" y="203297"/>
                </a:lnTo>
                <a:lnTo>
                  <a:pt x="87" y="206802"/>
                </a:lnTo>
                <a:lnTo>
                  <a:pt x="0" y="2136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802"/>
          <p:cNvSpPr/>
          <p:nvPr/>
        </p:nvSpPr>
        <p:spPr>
          <a:xfrm>
            <a:off x="5438216" y="2948939"/>
            <a:ext cx="212222" cy="274322"/>
          </a:xfrm>
          <a:custGeom>
            <a:avLst/>
            <a:gdLst/>
            <a:ahLst/>
            <a:cxnLst/>
            <a:rect l="0" t="0" r="0" b="0"/>
            <a:pathLst>
              <a:path w="212222" h="274322">
                <a:moveTo>
                  <a:pt x="102476" y="0"/>
                </a:moveTo>
                <a:lnTo>
                  <a:pt x="84273" y="0"/>
                </a:lnTo>
                <a:lnTo>
                  <a:pt x="78911" y="953"/>
                </a:lnTo>
                <a:lnTo>
                  <a:pt x="75336" y="2541"/>
                </a:lnTo>
                <a:lnTo>
                  <a:pt x="69459" y="6845"/>
                </a:lnTo>
                <a:lnTo>
                  <a:pt x="65225" y="9326"/>
                </a:lnTo>
                <a:lnTo>
                  <a:pt x="60497" y="11932"/>
                </a:lnTo>
                <a:lnTo>
                  <a:pt x="57345" y="14623"/>
                </a:lnTo>
                <a:lnTo>
                  <a:pt x="55244" y="17369"/>
                </a:lnTo>
                <a:lnTo>
                  <a:pt x="51956" y="22960"/>
                </a:lnTo>
                <a:lnTo>
                  <a:pt x="47320" y="28620"/>
                </a:lnTo>
                <a:lnTo>
                  <a:pt x="42085" y="34310"/>
                </a:lnTo>
                <a:lnTo>
                  <a:pt x="33782" y="42869"/>
                </a:lnTo>
                <a:lnTo>
                  <a:pt x="30963" y="45725"/>
                </a:lnTo>
                <a:lnTo>
                  <a:pt x="29083" y="49533"/>
                </a:lnTo>
                <a:lnTo>
                  <a:pt x="27830" y="53977"/>
                </a:lnTo>
                <a:lnTo>
                  <a:pt x="26994" y="58845"/>
                </a:lnTo>
                <a:lnTo>
                  <a:pt x="23526" y="66794"/>
                </a:lnTo>
                <a:lnTo>
                  <a:pt x="18810" y="73501"/>
                </a:lnTo>
                <a:lnTo>
                  <a:pt x="13538" y="79657"/>
                </a:lnTo>
                <a:lnTo>
                  <a:pt x="11752" y="83585"/>
                </a:lnTo>
                <a:lnTo>
                  <a:pt x="10561" y="88109"/>
                </a:lnTo>
                <a:lnTo>
                  <a:pt x="9766" y="93029"/>
                </a:lnTo>
                <a:lnTo>
                  <a:pt x="8285" y="98215"/>
                </a:lnTo>
                <a:lnTo>
                  <a:pt x="6345" y="103577"/>
                </a:lnTo>
                <a:lnTo>
                  <a:pt x="4098" y="109056"/>
                </a:lnTo>
                <a:lnTo>
                  <a:pt x="2601" y="114615"/>
                </a:lnTo>
                <a:lnTo>
                  <a:pt x="1603" y="120225"/>
                </a:lnTo>
                <a:lnTo>
                  <a:pt x="937" y="125870"/>
                </a:lnTo>
                <a:lnTo>
                  <a:pt x="493" y="132491"/>
                </a:lnTo>
                <a:lnTo>
                  <a:pt x="198" y="139762"/>
                </a:lnTo>
                <a:lnTo>
                  <a:pt x="0" y="147468"/>
                </a:lnTo>
                <a:lnTo>
                  <a:pt x="821" y="154510"/>
                </a:lnTo>
                <a:lnTo>
                  <a:pt x="2322" y="161109"/>
                </a:lnTo>
                <a:lnTo>
                  <a:pt x="4274" y="167414"/>
                </a:lnTo>
                <a:lnTo>
                  <a:pt x="6528" y="172569"/>
                </a:lnTo>
                <a:lnTo>
                  <a:pt x="11573" y="180838"/>
                </a:lnTo>
                <a:lnTo>
                  <a:pt x="24318" y="199949"/>
                </a:lnTo>
                <a:lnTo>
                  <a:pt x="28463" y="205690"/>
                </a:lnTo>
                <a:lnTo>
                  <a:pt x="32179" y="210469"/>
                </a:lnTo>
                <a:lnTo>
                  <a:pt x="35609" y="214608"/>
                </a:lnTo>
                <a:lnTo>
                  <a:pt x="41706" y="220225"/>
                </a:lnTo>
                <a:lnTo>
                  <a:pt x="49580" y="226827"/>
                </a:lnTo>
                <a:lnTo>
                  <a:pt x="58639" y="234085"/>
                </a:lnTo>
                <a:lnTo>
                  <a:pt x="67537" y="239877"/>
                </a:lnTo>
                <a:lnTo>
                  <a:pt x="76326" y="244691"/>
                </a:lnTo>
                <a:lnTo>
                  <a:pt x="85042" y="248852"/>
                </a:lnTo>
                <a:lnTo>
                  <a:pt x="92759" y="251627"/>
                </a:lnTo>
                <a:lnTo>
                  <a:pt x="99807" y="253476"/>
                </a:lnTo>
                <a:lnTo>
                  <a:pt x="106412" y="254710"/>
                </a:lnTo>
                <a:lnTo>
                  <a:pt x="111768" y="255532"/>
                </a:lnTo>
                <a:lnTo>
                  <a:pt x="116291" y="256080"/>
                </a:lnTo>
                <a:lnTo>
                  <a:pt x="120258" y="256445"/>
                </a:lnTo>
                <a:lnTo>
                  <a:pt x="125761" y="256688"/>
                </a:lnTo>
                <a:lnTo>
                  <a:pt x="139495" y="256959"/>
                </a:lnTo>
                <a:lnTo>
                  <a:pt x="146205" y="256079"/>
                </a:lnTo>
                <a:lnTo>
                  <a:pt x="152584" y="254539"/>
                </a:lnTo>
                <a:lnTo>
                  <a:pt x="158741" y="252561"/>
                </a:lnTo>
                <a:lnTo>
                  <a:pt x="163799" y="251241"/>
                </a:lnTo>
                <a:lnTo>
                  <a:pt x="168123" y="250362"/>
                </a:lnTo>
                <a:lnTo>
                  <a:pt x="171958" y="249776"/>
                </a:lnTo>
                <a:lnTo>
                  <a:pt x="175467" y="248432"/>
                </a:lnTo>
                <a:lnTo>
                  <a:pt x="181907" y="244400"/>
                </a:lnTo>
                <a:lnTo>
                  <a:pt x="187944" y="236893"/>
                </a:lnTo>
                <a:lnTo>
                  <a:pt x="190887" y="232223"/>
                </a:lnTo>
                <a:lnTo>
                  <a:pt x="193802" y="227206"/>
                </a:lnTo>
                <a:lnTo>
                  <a:pt x="199580" y="216551"/>
                </a:lnTo>
                <a:lnTo>
                  <a:pt x="208189" y="199842"/>
                </a:lnTo>
                <a:lnTo>
                  <a:pt x="210098" y="192283"/>
                </a:lnTo>
                <a:lnTo>
                  <a:pt x="211372" y="183434"/>
                </a:lnTo>
                <a:lnTo>
                  <a:pt x="212221" y="173725"/>
                </a:lnTo>
                <a:lnTo>
                  <a:pt x="211834" y="166299"/>
                </a:lnTo>
                <a:lnTo>
                  <a:pt x="210624" y="160396"/>
                </a:lnTo>
                <a:lnTo>
                  <a:pt x="208865" y="155509"/>
                </a:lnTo>
                <a:lnTo>
                  <a:pt x="204370" y="147538"/>
                </a:lnTo>
                <a:lnTo>
                  <a:pt x="201838" y="144079"/>
                </a:lnTo>
                <a:lnTo>
                  <a:pt x="198245" y="141773"/>
                </a:lnTo>
                <a:lnTo>
                  <a:pt x="193944" y="140235"/>
                </a:lnTo>
                <a:lnTo>
                  <a:pt x="189173" y="139210"/>
                </a:lnTo>
                <a:lnTo>
                  <a:pt x="185039" y="139480"/>
                </a:lnTo>
                <a:lnTo>
                  <a:pt x="181330" y="140612"/>
                </a:lnTo>
                <a:lnTo>
                  <a:pt x="177905" y="142319"/>
                </a:lnTo>
                <a:lnTo>
                  <a:pt x="173718" y="143457"/>
                </a:lnTo>
                <a:lnTo>
                  <a:pt x="169020" y="144216"/>
                </a:lnTo>
                <a:lnTo>
                  <a:pt x="163984" y="144721"/>
                </a:lnTo>
                <a:lnTo>
                  <a:pt x="158721" y="146011"/>
                </a:lnTo>
                <a:lnTo>
                  <a:pt x="153308" y="147823"/>
                </a:lnTo>
                <a:lnTo>
                  <a:pt x="147794" y="149984"/>
                </a:lnTo>
                <a:lnTo>
                  <a:pt x="142213" y="152377"/>
                </a:lnTo>
                <a:lnTo>
                  <a:pt x="130932" y="157576"/>
                </a:lnTo>
                <a:lnTo>
                  <a:pt x="125257" y="161249"/>
                </a:lnTo>
                <a:lnTo>
                  <a:pt x="119568" y="165602"/>
                </a:lnTo>
                <a:lnTo>
                  <a:pt x="113871" y="170409"/>
                </a:lnTo>
                <a:lnTo>
                  <a:pt x="109120" y="174566"/>
                </a:lnTo>
                <a:lnTo>
                  <a:pt x="101301" y="181725"/>
                </a:lnTo>
                <a:lnTo>
                  <a:pt x="86994" y="195662"/>
                </a:lnTo>
                <a:lnTo>
                  <a:pt x="82629" y="200926"/>
                </a:lnTo>
                <a:lnTo>
                  <a:pt x="78768" y="206341"/>
                </a:lnTo>
                <a:lnTo>
                  <a:pt x="66241" y="225603"/>
                </a:lnTo>
                <a:lnTo>
                  <a:pt x="61175" y="233270"/>
                </a:lnTo>
                <a:lnTo>
                  <a:pt x="56844" y="239334"/>
                </a:lnTo>
                <a:lnTo>
                  <a:pt x="53005" y="244328"/>
                </a:lnTo>
                <a:lnTo>
                  <a:pt x="47151" y="252418"/>
                </a:lnTo>
                <a:lnTo>
                  <a:pt x="44550" y="259189"/>
                </a:lnTo>
                <a:lnTo>
                  <a:pt x="43393" y="265373"/>
                </a:lnTo>
                <a:lnTo>
                  <a:pt x="42651" y="272553"/>
                </a:lnTo>
                <a:lnTo>
                  <a:pt x="43543" y="273142"/>
                </a:lnTo>
                <a:lnTo>
                  <a:pt x="45090" y="273535"/>
                </a:lnTo>
                <a:lnTo>
                  <a:pt x="51041" y="2743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803"/>
          <p:cNvSpPr/>
          <p:nvPr/>
        </p:nvSpPr>
        <p:spPr>
          <a:xfrm>
            <a:off x="5489257" y="2923222"/>
            <a:ext cx="256274" cy="384895"/>
          </a:xfrm>
          <a:custGeom>
            <a:avLst/>
            <a:gdLst/>
            <a:ahLst/>
            <a:cxnLst/>
            <a:rect l="0" t="0" r="0" b="0"/>
            <a:pathLst>
              <a:path w="256274" h="384895">
                <a:moveTo>
                  <a:pt x="0" y="0"/>
                </a:moveTo>
                <a:lnTo>
                  <a:pt x="13652" y="4551"/>
                </a:lnTo>
                <a:lnTo>
                  <a:pt x="19579" y="6844"/>
                </a:lnTo>
                <a:lnTo>
                  <a:pt x="25435" y="9325"/>
                </a:lnTo>
                <a:lnTo>
                  <a:pt x="31244" y="11932"/>
                </a:lnTo>
                <a:lnTo>
                  <a:pt x="37975" y="14622"/>
                </a:lnTo>
                <a:lnTo>
                  <a:pt x="74388" y="28324"/>
                </a:lnTo>
                <a:lnTo>
                  <a:pt x="86739" y="33170"/>
                </a:lnTo>
                <a:lnTo>
                  <a:pt x="96879" y="37353"/>
                </a:lnTo>
                <a:lnTo>
                  <a:pt x="105544" y="41095"/>
                </a:lnTo>
                <a:lnTo>
                  <a:pt x="113225" y="44542"/>
                </a:lnTo>
                <a:lnTo>
                  <a:pt x="151340" y="63045"/>
                </a:lnTo>
                <a:lnTo>
                  <a:pt x="162806" y="69653"/>
                </a:lnTo>
                <a:lnTo>
                  <a:pt x="172355" y="75962"/>
                </a:lnTo>
                <a:lnTo>
                  <a:pt x="180626" y="82074"/>
                </a:lnTo>
                <a:lnTo>
                  <a:pt x="188044" y="88054"/>
                </a:lnTo>
                <a:lnTo>
                  <a:pt x="194896" y="93945"/>
                </a:lnTo>
                <a:lnTo>
                  <a:pt x="201368" y="99777"/>
                </a:lnTo>
                <a:lnTo>
                  <a:pt x="213640" y="111338"/>
                </a:lnTo>
                <a:lnTo>
                  <a:pt x="219579" y="117088"/>
                </a:lnTo>
                <a:lnTo>
                  <a:pt x="224491" y="122826"/>
                </a:lnTo>
                <a:lnTo>
                  <a:pt x="232489" y="134282"/>
                </a:lnTo>
                <a:lnTo>
                  <a:pt x="236907" y="142861"/>
                </a:lnTo>
                <a:lnTo>
                  <a:pt x="241758" y="153343"/>
                </a:lnTo>
                <a:lnTo>
                  <a:pt x="246897" y="165094"/>
                </a:lnTo>
                <a:lnTo>
                  <a:pt x="250324" y="174833"/>
                </a:lnTo>
                <a:lnTo>
                  <a:pt x="252607" y="183230"/>
                </a:lnTo>
                <a:lnTo>
                  <a:pt x="254130" y="190734"/>
                </a:lnTo>
                <a:lnTo>
                  <a:pt x="255145" y="198593"/>
                </a:lnTo>
                <a:lnTo>
                  <a:pt x="255821" y="206691"/>
                </a:lnTo>
                <a:lnTo>
                  <a:pt x="256273" y="214946"/>
                </a:lnTo>
                <a:lnTo>
                  <a:pt x="255621" y="225212"/>
                </a:lnTo>
                <a:lnTo>
                  <a:pt x="254234" y="236819"/>
                </a:lnTo>
                <a:lnTo>
                  <a:pt x="252357" y="249319"/>
                </a:lnTo>
                <a:lnTo>
                  <a:pt x="250153" y="259558"/>
                </a:lnTo>
                <a:lnTo>
                  <a:pt x="247731" y="268289"/>
                </a:lnTo>
                <a:lnTo>
                  <a:pt x="245165" y="276014"/>
                </a:lnTo>
                <a:lnTo>
                  <a:pt x="241548" y="284022"/>
                </a:lnTo>
                <a:lnTo>
                  <a:pt x="237232" y="292218"/>
                </a:lnTo>
                <a:lnTo>
                  <a:pt x="232449" y="300540"/>
                </a:lnTo>
                <a:lnTo>
                  <a:pt x="227356" y="307992"/>
                </a:lnTo>
                <a:lnTo>
                  <a:pt x="222056" y="314866"/>
                </a:lnTo>
                <a:lnTo>
                  <a:pt x="216617" y="321353"/>
                </a:lnTo>
                <a:lnTo>
                  <a:pt x="211087" y="327583"/>
                </a:lnTo>
                <a:lnTo>
                  <a:pt x="199862" y="339585"/>
                </a:lnTo>
                <a:lnTo>
                  <a:pt x="194201" y="344500"/>
                </a:lnTo>
                <a:lnTo>
                  <a:pt x="188522" y="348729"/>
                </a:lnTo>
                <a:lnTo>
                  <a:pt x="182832" y="352501"/>
                </a:lnTo>
                <a:lnTo>
                  <a:pt x="177133" y="355968"/>
                </a:lnTo>
                <a:lnTo>
                  <a:pt x="171428" y="359232"/>
                </a:lnTo>
                <a:lnTo>
                  <a:pt x="165721" y="362361"/>
                </a:lnTo>
                <a:lnTo>
                  <a:pt x="159058" y="366352"/>
                </a:lnTo>
                <a:lnTo>
                  <a:pt x="144035" y="375865"/>
                </a:lnTo>
                <a:lnTo>
                  <a:pt x="137933" y="379164"/>
                </a:lnTo>
                <a:lnTo>
                  <a:pt x="132913" y="381364"/>
                </a:lnTo>
                <a:lnTo>
                  <a:pt x="128614" y="382830"/>
                </a:lnTo>
                <a:lnTo>
                  <a:pt x="121297" y="384459"/>
                </a:lnTo>
                <a:lnTo>
                  <a:pt x="118012" y="384894"/>
                </a:lnTo>
                <a:lnTo>
                  <a:pt x="115822" y="384231"/>
                </a:lnTo>
                <a:lnTo>
                  <a:pt x="114362" y="382837"/>
                </a:lnTo>
                <a:lnTo>
                  <a:pt x="111443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804"/>
          <p:cNvSpPr/>
          <p:nvPr/>
        </p:nvSpPr>
        <p:spPr>
          <a:xfrm>
            <a:off x="5917882" y="2983230"/>
            <a:ext cx="68581" cy="180023"/>
          </a:xfrm>
          <a:custGeom>
            <a:avLst/>
            <a:gdLst/>
            <a:ahLst/>
            <a:cxnLst/>
            <a:rect l="0" t="0" r="0" b="0"/>
            <a:pathLst>
              <a:path w="68581" h="180023">
                <a:moveTo>
                  <a:pt x="0" y="0"/>
                </a:moveTo>
                <a:lnTo>
                  <a:pt x="4551" y="4551"/>
                </a:lnTo>
                <a:lnTo>
                  <a:pt x="6844" y="8748"/>
                </a:lnTo>
                <a:lnTo>
                  <a:pt x="9325" y="14405"/>
                </a:lnTo>
                <a:lnTo>
                  <a:pt x="11932" y="21033"/>
                </a:lnTo>
                <a:lnTo>
                  <a:pt x="14622" y="30214"/>
                </a:lnTo>
                <a:lnTo>
                  <a:pt x="17368" y="41098"/>
                </a:lnTo>
                <a:lnTo>
                  <a:pt x="20152" y="53116"/>
                </a:lnTo>
                <a:lnTo>
                  <a:pt x="22959" y="63985"/>
                </a:lnTo>
                <a:lnTo>
                  <a:pt x="25784" y="74089"/>
                </a:lnTo>
                <a:lnTo>
                  <a:pt x="28619" y="83683"/>
                </a:lnTo>
                <a:lnTo>
                  <a:pt x="31462" y="91983"/>
                </a:lnTo>
                <a:lnTo>
                  <a:pt x="34310" y="99422"/>
                </a:lnTo>
                <a:lnTo>
                  <a:pt x="37160" y="106286"/>
                </a:lnTo>
                <a:lnTo>
                  <a:pt x="39061" y="113720"/>
                </a:lnTo>
                <a:lnTo>
                  <a:pt x="40329" y="121533"/>
                </a:lnTo>
                <a:lnTo>
                  <a:pt x="41173" y="129599"/>
                </a:lnTo>
                <a:lnTo>
                  <a:pt x="42689" y="135929"/>
                </a:lnTo>
                <a:lnTo>
                  <a:pt x="44652" y="141102"/>
                </a:lnTo>
                <a:lnTo>
                  <a:pt x="46913" y="145503"/>
                </a:lnTo>
                <a:lnTo>
                  <a:pt x="48420" y="149389"/>
                </a:lnTo>
                <a:lnTo>
                  <a:pt x="49425" y="152933"/>
                </a:lnTo>
                <a:lnTo>
                  <a:pt x="50095" y="156248"/>
                </a:lnTo>
                <a:lnTo>
                  <a:pt x="51494" y="159410"/>
                </a:lnTo>
                <a:lnTo>
                  <a:pt x="53380" y="162471"/>
                </a:lnTo>
                <a:lnTo>
                  <a:pt x="58698" y="169676"/>
                </a:lnTo>
                <a:lnTo>
                  <a:pt x="59426" y="173201"/>
                </a:lnTo>
                <a:lnTo>
                  <a:pt x="68580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805"/>
          <p:cNvSpPr/>
          <p:nvPr/>
        </p:nvSpPr>
        <p:spPr>
          <a:xfrm>
            <a:off x="6003607" y="2958019"/>
            <a:ext cx="180023" cy="179472"/>
          </a:xfrm>
          <a:custGeom>
            <a:avLst/>
            <a:gdLst/>
            <a:ahLst/>
            <a:cxnLst/>
            <a:rect l="0" t="0" r="0" b="0"/>
            <a:pathLst>
              <a:path w="180023" h="179472">
                <a:moveTo>
                  <a:pt x="0" y="42356"/>
                </a:moveTo>
                <a:lnTo>
                  <a:pt x="19313" y="23043"/>
                </a:lnTo>
                <a:lnTo>
                  <a:pt x="24305" y="19956"/>
                </a:lnTo>
                <a:lnTo>
                  <a:pt x="30491" y="16945"/>
                </a:lnTo>
                <a:lnTo>
                  <a:pt x="37472" y="13985"/>
                </a:lnTo>
                <a:lnTo>
                  <a:pt x="47841" y="11059"/>
                </a:lnTo>
                <a:lnTo>
                  <a:pt x="60470" y="8157"/>
                </a:lnTo>
                <a:lnTo>
                  <a:pt x="74603" y="5269"/>
                </a:lnTo>
                <a:lnTo>
                  <a:pt x="84978" y="3344"/>
                </a:lnTo>
                <a:lnTo>
                  <a:pt x="92847" y="2060"/>
                </a:lnTo>
                <a:lnTo>
                  <a:pt x="99045" y="1205"/>
                </a:lnTo>
                <a:lnTo>
                  <a:pt x="104131" y="634"/>
                </a:lnTo>
                <a:lnTo>
                  <a:pt x="108473" y="254"/>
                </a:lnTo>
                <a:lnTo>
                  <a:pt x="112320" y="0"/>
                </a:lnTo>
                <a:lnTo>
                  <a:pt x="116790" y="784"/>
                </a:lnTo>
                <a:lnTo>
                  <a:pt x="121675" y="2259"/>
                </a:lnTo>
                <a:lnTo>
                  <a:pt x="126837" y="4194"/>
                </a:lnTo>
                <a:lnTo>
                  <a:pt x="131230" y="5485"/>
                </a:lnTo>
                <a:lnTo>
                  <a:pt x="135112" y="6345"/>
                </a:lnTo>
                <a:lnTo>
                  <a:pt x="138652" y="6918"/>
                </a:lnTo>
                <a:lnTo>
                  <a:pt x="141965" y="8253"/>
                </a:lnTo>
                <a:lnTo>
                  <a:pt x="145126" y="10096"/>
                </a:lnTo>
                <a:lnTo>
                  <a:pt x="152492" y="15346"/>
                </a:lnTo>
                <a:lnTo>
                  <a:pt x="153096" y="17682"/>
                </a:lnTo>
                <a:lnTo>
                  <a:pt x="153499" y="21144"/>
                </a:lnTo>
                <a:lnTo>
                  <a:pt x="153768" y="25357"/>
                </a:lnTo>
                <a:lnTo>
                  <a:pt x="152042" y="31023"/>
                </a:lnTo>
                <a:lnTo>
                  <a:pt x="148986" y="37658"/>
                </a:lnTo>
                <a:lnTo>
                  <a:pt x="145044" y="44939"/>
                </a:lnTo>
                <a:lnTo>
                  <a:pt x="141464" y="50745"/>
                </a:lnTo>
                <a:lnTo>
                  <a:pt x="138124" y="55569"/>
                </a:lnTo>
                <a:lnTo>
                  <a:pt x="134945" y="59737"/>
                </a:lnTo>
                <a:lnTo>
                  <a:pt x="107717" y="92908"/>
                </a:lnTo>
                <a:lnTo>
                  <a:pt x="98482" y="102727"/>
                </a:lnTo>
                <a:lnTo>
                  <a:pt x="90419" y="110226"/>
                </a:lnTo>
                <a:lnTo>
                  <a:pt x="83139" y="116178"/>
                </a:lnTo>
                <a:lnTo>
                  <a:pt x="77334" y="122050"/>
                </a:lnTo>
                <a:lnTo>
                  <a:pt x="72511" y="127870"/>
                </a:lnTo>
                <a:lnTo>
                  <a:pt x="68343" y="133656"/>
                </a:lnTo>
                <a:lnTo>
                  <a:pt x="64612" y="138465"/>
                </a:lnTo>
                <a:lnTo>
                  <a:pt x="61172" y="142623"/>
                </a:lnTo>
                <a:lnTo>
                  <a:pt x="57927" y="146348"/>
                </a:lnTo>
                <a:lnTo>
                  <a:pt x="55763" y="149784"/>
                </a:lnTo>
                <a:lnTo>
                  <a:pt x="54320" y="153027"/>
                </a:lnTo>
                <a:lnTo>
                  <a:pt x="53358" y="156142"/>
                </a:lnTo>
                <a:lnTo>
                  <a:pt x="51765" y="159170"/>
                </a:lnTo>
                <a:lnTo>
                  <a:pt x="49750" y="162142"/>
                </a:lnTo>
                <a:lnTo>
                  <a:pt x="47454" y="165076"/>
                </a:lnTo>
                <a:lnTo>
                  <a:pt x="45924" y="167984"/>
                </a:lnTo>
                <a:lnTo>
                  <a:pt x="44904" y="170876"/>
                </a:lnTo>
                <a:lnTo>
                  <a:pt x="43265" y="177809"/>
                </a:lnTo>
                <a:lnTo>
                  <a:pt x="44084" y="178378"/>
                </a:lnTo>
                <a:lnTo>
                  <a:pt x="47533" y="179010"/>
                </a:lnTo>
                <a:lnTo>
                  <a:pt x="50738" y="179178"/>
                </a:lnTo>
                <a:lnTo>
                  <a:pt x="65855" y="179471"/>
                </a:lnTo>
                <a:lnTo>
                  <a:pt x="69620" y="178533"/>
                </a:lnTo>
                <a:lnTo>
                  <a:pt x="74989" y="176956"/>
                </a:lnTo>
                <a:lnTo>
                  <a:pt x="81425" y="174952"/>
                </a:lnTo>
                <a:lnTo>
                  <a:pt x="86668" y="173616"/>
                </a:lnTo>
                <a:lnTo>
                  <a:pt x="91116" y="172725"/>
                </a:lnTo>
                <a:lnTo>
                  <a:pt x="95034" y="172131"/>
                </a:lnTo>
                <a:lnTo>
                  <a:pt x="99551" y="170782"/>
                </a:lnTo>
                <a:lnTo>
                  <a:pt x="104467" y="168931"/>
                </a:lnTo>
                <a:lnTo>
                  <a:pt x="109650" y="166744"/>
                </a:lnTo>
                <a:lnTo>
                  <a:pt x="114057" y="164334"/>
                </a:lnTo>
                <a:lnTo>
                  <a:pt x="117948" y="161774"/>
                </a:lnTo>
                <a:lnTo>
                  <a:pt x="121495" y="159116"/>
                </a:lnTo>
                <a:lnTo>
                  <a:pt x="125764" y="157343"/>
                </a:lnTo>
                <a:lnTo>
                  <a:pt x="130516" y="156162"/>
                </a:lnTo>
                <a:lnTo>
                  <a:pt x="135588" y="155374"/>
                </a:lnTo>
                <a:lnTo>
                  <a:pt x="140874" y="153896"/>
                </a:lnTo>
                <a:lnTo>
                  <a:pt x="146304" y="151958"/>
                </a:lnTo>
                <a:lnTo>
                  <a:pt x="180022" y="1452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806"/>
          <p:cNvSpPr/>
          <p:nvPr/>
        </p:nvSpPr>
        <p:spPr>
          <a:xfrm>
            <a:off x="6072187" y="2983230"/>
            <a:ext cx="214314" cy="394336"/>
          </a:xfrm>
          <a:custGeom>
            <a:avLst/>
            <a:gdLst/>
            <a:ahLst/>
            <a:cxnLst/>
            <a:rect l="0" t="0" r="0" b="0"/>
            <a:pathLst>
              <a:path w="214314" h="394336">
                <a:moveTo>
                  <a:pt x="214313" y="0"/>
                </a:moveTo>
                <a:lnTo>
                  <a:pt x="209762" y="9101"/>
                </a:lnTo>
                <a:lnTo>
                  <a:pt x="207527" y="16110"/>
                </a:lnTo>
                <a:lnTo>
                  <a:pt x="205582" y="23352"/>
                </a:lnTo>
                <a:lnTo>
                  <a:pt x="201542" y="32921"/>
                </a:lnTo>
                <a:lnTo>
                  <a:pt x="196572" y="43524"/>
                </a:lnTo>
                <a:lnTo>
                  <a:pt x="177130" y="82906"/>
                </a:lnTo>
                <a:lnTo>
                  <a:pt x="174284" y="89560"/>
                </a:lnTo>
                <a:lnTo>
                  <a:pt x="171435" y="96854"/>
                </a:lnTo>
                <a:lnTo>
                  <a:pt x="168582" y="104574"/>
                </a:lnTo>
                <a:lnTo>
                  <a:pt x="163823" y="114484"/>
                </a:lnTo>
                <a:lnTo>
                  <a:pt x="157793" y="125852"/>
                </a:lnTo>
                <a:lnTo>
                  <a:pt x="150916" y="138194"/>
                </a:lnTo>
                <a:lnTo>
                  <a:pt x="118482" y="201072"/>
                </a:lnTo>
                <a:lnTo>
                  <a:pt x="109468" y="219773"/>
                </a:lnTo>
                <a:lnTo>
                  <a:pt x="102506" y="235098"/>
                </a:lnTo>
                <a:lnTo>
                  <a:pt x="96912" y="248171"/>
                </a:lnTo>
                <a:lnTo>
                  <a:pt x="91278" y="258793"/>
                </a:lnTo>
                <a:lnTo>
                  <a:pt x="85617" y="267778"/>
                </a:lnTo>
                <a:lnTo>
                  <a:pt x="79938" y="275674"/>
                </a:lnTo>
                <a:lnTo>
                  <a:pt x="75200" y="282842"/>
                </a:lnTo>
                <a:lnTo>
                  <a:pt x="71088" y="289527"/>
                </a:lnTo>
                <a:lnTo>
                  <a:pt x="67395" y="295888"/>
                </a:lnTo>
                <a:lnTo>
                  <a:pt x="60751" y="308035"/>
                </a:lnTo>
                <a:lnTo>
                  <a:pt x="51655" y="325585"/>
                </a:lnTo>
                <a:lnTo>
                  <a:pt x="48725" y="331356"/>
                </a:lnTo>
                <a:lnTo>
                  <a:pt x="42008" y="340919"/>
                </a:lnTo>
                <a:lnTo>
                  <a:pt x="32768" y="353009"/>
                </a:lnTo>
                <a:lnTo>
                  <a:pt x="0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807"/>
          <p:cNvSpPr/>
          <p:nvPr/>
        </p:nvSpPr>
        <p:spPr>
          <a:xfrm>
            <a:off x="6192202" y="3188991"/>
            <a:ext cx="180024" cy="154269"/>
          </a:xfrm>
          <a:custGeom>
            <a:avLst/>
            <a:gdLst/>
            <a:ahLst/>
            <a:cxnLst/>
            <a:rect l="0" t="0" r="0" b="0"/>
            <a:pathLst>
              <a:path w="180024" h="154269">
                <a:moveTo>
                  <a:pt x="0" y="25696"/>
                </a:moveTo>
                <a:lnTo>
                  <a:pt x="18203" y="21145"/>
                </a:lnTo>
                <a:lnTo>
                  <a:pt x="25471" y="17900"/>
                </a:lnTo>
                <a:lnTo>
                  <a:pt x="32221" y="13831"/>
                </a:lnTo>
                <a:lnTo>
                  <a:pt x="38625" y="9213"/>
                </a:lnTo>
                <a:lnTo>
                  <a:pt x="44800" y="6135"/>
                </a:lnTo>
                <a:lnTo>
                  <a:pt x="50822" y="4083"/>
                </a:lnTo>
                <a:lnTo>
                  <a:pt x="56742" y="2715"/>
                </a:lnTo>
                <a:lnTo>
                  <a:pt x="61640" y="1803"/>
                </a:lnTo>
                <a:lnTo>
                  <a:pt x="65859" y="1195"/>
                </a:lnTo>
                <a:lnTo>
                  <a:pt x="69623" y="789"/>
                </a:lnTo>
                <a:lnTo>
                  <a:pt x="74038" y="519"/>
                </a:lnTo>
                <a:lnTo>
                  <a:pt x="84023" y="219"/>
                </a:lnTo>
                <a:lnTo>
                  <a:pt x="120089" y="0"/>
                </a:lnTo>
                <a:lnTo>
                  <a:pt x="123874" y="945"/>
                </a:lnTo>
                <a:lnTo>
                  <a:pt x="127351" y="2528"/>
                </a:lnTo>
                <a:lnTo>
                  <a:pt x="130620" y="4536"/>
                </a:lnTo>
                <a:lnTo>
                  <a:pt x="132800" y="6826"/>
                </a:lnTo>
                <a:lnTo>
                  <a:pt x="134254" y="9306"/>
                </a:lnTo>
                <a:lnTo>
                  <a:pt x="135223" y="11912"/>
                </a:lnTo>
                <a:lnTo>
                  <a:pt x="135868" y="14602"/>
                </a:lnTo>
                <a:lnTo>
                  <a:pt x="136299" y="17347"/>
                </a:lnTo>
                <a:lnTo>
                  <a:pt x="136586" y="20130"/>
                </a:lnTo>
                <a:lnTo>
                  <a:pt x="135825" y="22938"/>
                </a:lnTo>
                <a:lnTo>
                  <a:pt x="134365" y="25762"/>
                </a:lnTo>
                <a:lnTo>
                  <a:pt x="132439" y="28598"/>
                </a:lnTo>
                <a:lnTo>
                  <a:pt x="130203" y="31441"/>
                </a:lnTo>
                <a:lnTo>
                  <a:pt x="127759" y="34288"/>
                </a:lnTo>
                <a:lnTo>
                  <a:pt x="125178" y="37139"/>
                </a:lnTo>
                <a:lnTo>
                  <a:pt x="121552" y="41897"/>
                </a:lnTo>
                <a:lnTo>
                  <a:pt x="112443" y="54804"/>
                </a:lnTo>
                <a:lnTo>
                  <a:pt x="108299" y="61294"/>
                </a:lnTo>
                <a:lnTo>
                  <a:pt x="104584" y="67526"/>
                </a:lnTo>
                <a:lnTo>
                  <a:pt x="101156" y="73585"/>
                </a:lnTo>
                <a:lnTo>
                  <a:pt x="97917" y="78577"/>
                </a:lnTo>
                <a:lnTo>
                  <a:pt x="94806" y="82858"/>
                </a:lnTo>
                <a:lnTo>
                  <a:pt x="91779" y="86664"/>
                </a:lnTo>
                <a:lnTo>
                  <a:pt x="87856" y="90154"/>
                </a:lnTo>
                <a:lnTo>
                  <a:pt x="83336" y="93433"/>
                </a:lnTo>
                <a:lnTo>
                  <a:pt x="78417" y="96572"/>
                </a:lnTo>
                <a:lnTo>
                  <a:pt x="74186" y="100569"/>
                </a:lnTo>
                <a:lnTo>
                  <a:pt x="70413" y="105139"/>
                </a:lnTo>
                <a:lnTo>
                  <a:pt x="66944" y="110090"/>
                </a:lnTo>
                <a:lnTo>
                  <a:pt x="63680" y="114344"/>
                </a:lnTo>
                <a:lnTo>
                  <a:pt x="60551" y="118132"/>
                </a:lnTo>
                <a:lnTo>
                  <a:pt x="57512" y="121610"/>
                </a:lnTo>
                <a:lnTo>
                  <a:pt x="54534" y="125834"/>
                </a:lnTo>
                <a:lnTo>
                  <a:pt x="51596" y="130555"/>
                </a:lnTo>
                <a:lnTo>
                  <a:pt x="48685" y="135607"/>
                </a:lnTo>
                <a:lnTo>
                  <a:pt x="46744" y="139927"/>
                </a:lnTo>
                <a:lnTo>
                  <a:pt x="45450" y="143760"/>
                </a:lnTo>
                <a:lnTo>
                  <a:pt x="44588" y="147268"/>
                </a:lnTo>
                <a:lnTo>
                  <a:pt x="44965" y="149607"/>
                </a:lnTo>
                <a:lnTo>
                  <a:pt x="46169" y="151166"/>
                </a:lnTo>
                <a:lnTo>
                  <a:pt x="50395" y="153668"/>
                </a:lnTo>
                <a:lnTo>
                  <a:pt x="55678" y="154101"/>
                </a:lnTo>
                <a:lnTo>
                  <a:pt x="71887" y="154247"/>
                </a:lnTo>
                <a:lnTo>
                  <a:pt x="78940" y="154268"/>
                </a:lnTo>
                <a:lnTo>
                  <a:pt x="84059" y="153320"/>
                </a:lnTo>
                <a:lnTo>
                  <a:pt x="90330" y="151736"/>
                </a:lnTo>
                <a:lnTo>
                  <a:pt x="97367" y="149728"/>
                </a:lnTo>
                <a:lnTo>
                  <a:pt x="112807" y="144956"/>
                </a:lnTo>
                <a:lnTo>
                  <a:pt x="120925" y="142351"/>
                </a:lnTo>
                <a:lnTo>
                  <a:pt x="130146" y="139661"/>
                </a:lnTo>
                <a:lnTo>
                  <a:pt x="150553" y="134132"/>
                </a:lnTo>
                <a:lnTo>
                  <a:pt x="158471" y="131324"/>
                </a:lnTo>
                <a:lnTo>
                  <a:pt x="164703" y="128500"/>
                </a:lnTo>
                <a:lnTo>
                  <a:pt x="180023" y="1114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808"/>
          <p:cNvSpPr/>
          <p:nvPr/>
        </p:nvSpPr>
        <p:spPr>
          <a:xfrm>
            <a:off x="6416298" y="3163252"/>
            <a:ext cx="109690" cy="180024"/>
          </a:xfrm>
          <a:custGeom>
            <a:avLst/>
            <a:gdLst/>
            <a:ahLst/>
            <a:cxnLst/>
            <a:rect l="0" t="0" r="0" b="0"/>
            <a:pathLst>
              <a:path w="109690" h="180024">
                <a:moveTo>
                  <a:pt x="50224" y="0"/>
                </a:moveTo>
                <a:lnTo>
                  <a:pt x="45673" y="0"/>
                </a:lnTo>
                <a:lnTo>
                  <a:pt x="44332" y="953"/>
                </a:lnTo>
                <a:lnTo>
                  <a:pt x="43439" y="2540"/>
                </a:lnTo>
                <a:lnTo>
                  <a:pt x="42843" y="4551"/>
                </a:lnTo>
                <a:lnTo>
                  <a:pt x="39641" y="9325"/>
                </a:lnTo>
                <a:lnTo>
                  <a:pt x="37454" y="11932"/>
                </a:lnTo>
                <a:lnTo>
                  <a:pt x="35043" y="14622"/>
                </a:lnTo>
                <a:lnTo>
                  <a:pt x="29825" y="20151"/>
                </a:lnTo>
                <a:lnTo>
                  <a:pt x="27099" y="23912"/>
                </a:lnTo>
                <a:lnTo>
                  <a:pt x="24330" y="28324"/>
                </a:lnTo>
                <a:lnTo>
                  <a:pt x="21531" y="33170"/>
                </a:lnTo>
                <a:lnTo>
                  <a:pt x="18713" y="37353"/>
                </a:lnTo>
                <a:lnTo>
                  <a:pt x="15882" y="41095"/>
                </a:lnTo>
                <a:lnTo>
                  <a:pt x="13042" y="44542"/>
                </a:lnTo>
                <a:lnTo>
                  <a:pt x="10196" y="53507"/>
                </a:lnTo>
                <a:lnTo>
                  <a:pt x="7346" y="66151"/>
                </a:lnTo>
                <a:lnTo>
                  <a:pt x="4494" y="81248"/>
                </a:lnTo>
                <a:lnTo>
                  <a:pt x="2592" y="96076"/>
                </a:lnTo>
                <a:lnTo>
                  <a:pt x="1325" y="110723"/>
                </a:lnTo>
                <a:lnTo>
                  <a:pt x="480" y="125250"/>
                </a:lnTo>
                <a:lnTo>
                  <a:pt x="868" y="135888"/>
                </a:lnTo>
                <a:lnTo>
                  <a:pt x="2081" y="143932"/>
                </a:lnTo>
                <a:lnTo>
                  <a:pt x="3841" y="150247"/>
                </a:lnTo>
                <a:lnTo>
                  <a:pt x="5967" y="155410"/>
                </a:lnTo>
                <a:lnTo>
                  <a:pt x="8337" y="159804"/>
                </a:lnTo>
                <a:lnTo>
                  <a:pt x="10869" y="163686"/>
                </a:lnTo>
                <a:lnTo>
                  <a:pt x="13510" y="167227"/>
                </a:lnTo>
                <a:lnTo>
                  <a:pt x="16223" y="170539"/>
                </a:lnTo>
                <a:lnTo>
                  <a:pt x="18984" y="173700"/>
                </a:lnTo>
                <a:lnTo>
                  <a:pt x="21778" y="175808"/>
                </a:lnTo>
                <a:lnTo>
                  <a:pt x="24592" y="177213"/>
                </a:lnTo>
                <a:lnTo>
                  <a:pt x="27421" y="178149"/>
                </a:lnTo>
                <a:lnTo>
                  <a:pt x="31212" y="178774"/>
                </a:lnTo>
                <a:lnTo>
                  <a:pt x="35645" y="179190"/>
                </a:lnTo>
                <a:lnTo>
                  <a:pt x="40505" y="179467"/>
                </a:lnTo>
                <a:lnTo>
                  <a:pt x="44697" y="178700"/>
                </a:lnTo>
                <a:lnTo>
                  <a:pt x="48444" y="177236"/>
                </a:lnTo>
                <a:lnTo>
                  <a:pt x="51895" y="175307"/>
                </a:lnTo>
                <a:lnTo>
                  <a:pt x="60809" y="170624"/>
                </a:lnTo>
                <a:lnTo>
                  <a:pt x="65854" y="168042"/>
                </a:lnTo>
                <a:lnTo>
                  <a:pt x="71121" y="164416"/>
                </a:lnTo>
                <a:lnTo>
                  <a:pt x="76538" y="160093"/>
                </a:lnTo>
                <a:lnTo>
                  <a:pt x="82054" y="155306"/>
                </a:lnTo>
                <a:lnTo>
                  <a:pt x="90723" y="147448"/>
                </a:lnTo>
                <a:lnTo>
                  <a:pt x="97751" y="140780"/>
                </a:lnTo>
                <a:lnTo>
                  <a:pt x="104050" y="134641"/>
                </a:lnTo>
                <a:lnTo>
                  <a:pt x="106110" y="131671"/>
                </a:lnTo>
                <a:lnTo>
                  <a:pt x="107484" y="128738"/>
                </a:lnTo>
                <a:lnTo>
                  <a:pt x="108400" y="125830"/>
                </a:lnTo>
                <a:lnTo>
                  <a:pt x="109010" y="121987"/>
                </a:lnTo>
                <a:lnTo>
                  <a:pt x="109417" y="117520"/>
                </a:lnTo>
                <a:lnTo>
                  <a:pt x="109689" y="112637"/>
                </a:lnTo>
                <a:lnTo>
                  <a:pt x="108917" y="109381"/>
                </a:lnTo>
                <a:lnTo>
                  <a:pt x="107451" y="107211"/>
                </a:lnTo>
                <a:lnTo>
                  <a:pt x="105520" y="105764"/>
                </a:lnTo>
                <a:lnTo>
                  <a:pt x="103280" y="103847"/>
                </a:lnTo>
                <a:lnTo>
                  <a:pt x="100835" y="101616"/>
                </a:lnTo>
                <a:lnTo>
                  <a:pt x="98252" y="99177"/>
                </a:lnTo>
                <a:lnTo>
                  <a:pt x="95578" y="97550"/>
                </a:lnTo>
                <a:lnTo>
                  <a:pt x="92843" y="96466"/>
                </a:lnTo>
                <a:lnTo>
                  <a:pt x="86159" y="94726"/>
                </a:lnTo>
                <a:lnTo>
                  <a:pt x="83706" y="95536"/>
                </a:lnTo>
                <a:lnTo>
                  <a:pt x="80165" y="97028"/>
                </a:lnTo>
                <a:lnTo>
                  <a:pt x="75900" y="98975"/>
                </a:lnTo>
                <a:lnTo>
                  <a:pt x="71151" y="100273"/>
                </a:lnTo>
                <a:lnTo>
                  <a:pt x="66081" y="101139"/>
                </a:lnTo>
                <a:lnTo>
                  <a:pt x="60795" y="101716"/>
                </a:lnTo>
                <a:lnTo>
                  <a:pt x="56319" y="103053"/>
                </a:lnTo>
                <a:lnTo>
                  <a:pt x="52382" y="104897"/>
                </a:lnTo>
                <a:lnTo>
                  <a:pt x="48806" y="107079"/>
                </a:lnTo>
                <a:lnTo>
                  <a:pt x="45468" y="109486"/>
                </a:lnTo>
                <a:lnTo>
                  <a:pt x="42291" y="112043"/>
                </a:lnTo>
                <a:lnTo>
                  <a:pt x="39221" y="114701"/>
                </a:lnTo>
                <a:lnTo>
                  <a:pt x="36221" y="117424"/>
                </a:lnTo>
                <a:lnTo>
                  <a:pt x="30348" y="122991"/>
                </a:lnTo>
                <a:lnTo>
                  <a:pt x="12585" y="140582"/>
                </a:lnTo>
                <a:lnTo>
                  <a:pt x="7986" y="147061"/>
                </a:lnTo>
                <a:lnTo>
                  <a:pt x="4921" y="153286"/>
                </a:lnTo>
                <a:lnTo>
                  <a:pt x="2877" y="159340"/>
                </a:lnTo>
                <a:lnTo>
                  <a:pt x="1514" y="164330"/>
                </a:lnTo>
                <a:lnTo>
                  <a:pt x="606" y="168608"/>
                </a:lnTo>
                <a:lnTo>
                  <a:pt x="0" y="172413"/>
                </a:lnTo>
                <a:lnTo>
                  <a:pt x="549" y="174950"/>
                </a:lnTo>
                <a:lnTo>
                  <a:pt x="1867" y="176641"/>
                </a:lnTo>
                <a:lnTo>
                  <a:pt x="7361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809"/>
          <p:cNvSpPr/>
          <p:nvPr/>
        </p:nvSpPr>
        <p:spPr>
          <a:xfrm>
            <a:off x="6569392" y="3188970"/>
            <a:ext cx="162878" cy="34291"/>
          </a:xfrm>
          <a:custGeom>
            <a:avLst/>
            <a:gdLst/>
            <a:ahLst/>
            <a:cxnLst/>
            <a:rect l="0" t="0" r="0" b="0"/>
            <a:pathLst>
              <a:path w="162878" h="34291">
                <a:moveTo>
                  <a:pt x="0" y="34290"/>
                </a:moveTo>
                <a:lnTo>
                  <a:pt x="9102" y="29739"/>
                </a:lnTo>
                <a:lnTo>
                  <a:pt x="13688" y="28398"/>
                </a:lnTo>
                <a:lnTo>
                  <a:pt x="18650" y="27504"/>
                </a:lnTo>
                <a:lnTo>
                  <a:pt x="23864" y="26909"/>
                </a:lnTo>
                <a:lnTo>
                  <a:pt x="28292" y="25559"/>
                </a:lnTo>
                <a:lnTo>
                  <a:pt x="32196" y="23707"/>
                </a:lnTo>
                <a:lnTo>
                  <a:pt x="35752" y="21519"/>
                </a:lnTo>
                <a:lnTo>
                  <a:pt x="40027" y="20061"/>
                </a:lnTo>
                <a:lnTo>
                  <a:pt x="44782" y="19089"/>
                </a:lnTo>
                <a:lnTo>
                  <a:pt x="49858" y="18441"/>
                </a:lnTo>
                <a:lnTo>
                  <a:pt x="57051" y="17056"/>
                </a:lnTo>
                <a:lnTo>
                  <a:pt x="75203" y="12978"/>
                </a:lnTo>
                <a:lnTo>
                  <a:pt x="83473" y="11509"/>
                </a:lnTo>
                <a:lnTo>
                  <a:pt x="90892" y="10530"/>
                </a:lnTo>
                <a:lnTo>
                  <a:pt x="97742" y="9877"/>
                </a:lnTo>
                <a:lnTo>
                  <a:pt x="104213" y="8490"/>
                </a:lnTo>
                <a:lnTo>
                  <a:pt x="110433" y="6612"/>
                </a:lnTo>
                <a:lnTo>
                  <a:pt x="116485" y="4408"/>
                </a:lnTo>
                <a:lnTo>
                  <a:pt x="121472" y="2939"/>
                </a:lnTo>
                <a:lnTo>
                  <a:pt x="125748" y="1959"/>
                </a:lnTo>
                <a:lnTo>
                  <a:pt x="129552" y="1306"/>
                </a:lnTo>
                <a:lnTo>
                  <a:pt x="133994" y="870"/>
                </a:lnTo>
                <a:lnTo>
                  <a:pt x="138859" y="580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810"/>
          <p:cNvSpPr/>
          <p:nvPr/>
        </p:nvSpPr>
        <p:spPr>
          <a:xfrm>
            <a:off x="6577965" y="3223260"/>
            <a:ext cx="197168" cy="60008"/>
          </a:xfrm>
          <a:custGeom>
            <a:avLst/>
            <a:gdLst/>
            <a:ahLst/>
            <a:cxnLst/>
            <a:rect l="0" t="0" r="0" b="0"/>
            <a:pathLst>
              <a:path w="197168" h="60008">
                <a:moveTo>
                  <a:pt x="0" y="60007"/>
                </a:moveTo>
                <a:lnTo>
                  <a:pt x="7381" y="60007"/>
                </a:lnTo>
                <a:lnTo>
                  <a:pt x="9683" y="59055"/>
                </a:lnTo>
                <a:lnTo>
                  <a:pt x="13122" y="57467"/>
                </a:lnTo>
                <a:lnTo>
                  <a:pt x="32331" y="48075"/>
                </a:lnTo>
                <a:lnTo>
                  <a:pt x="37746" y="46338"/>
                </a:lnTo>
                <a:lnTo>
                  <a:pt x="43262" y="45179"/>
                </a:lnTo>
                <a:lnTo>
                  <a:pt x="48843" y="44407"/>
                </a:lnTo>
                <a:lnTo>
                  <a:pt x="54470" y="42939"/>
                </a:lnTo>
                <a:lnTo>
                  <a:pt x="60125" y="41008"/>
                </a:lnTo>
                <a:lnTo>
                  <a:pt x="65801" y="38769"/>
                </a:lnTo>
                <a:lnTo>
                  <a:pt x="71490" y="36323"/>
                </a:lnTo>
                <a:lnTo>
                  <a:pt x="82891" y="31066"/>
                </a:lnTo>
                <a:lnTo>
                  <a:pt x="89550" y="28331"/>
                </a:lnTo>
                <a:lnTo>
                  <a:pt x="96848" y="25554"/>
                </a:lnTo>
                <a:lnTo>
                  <a:pt x="104570" y="22751"/>
                </a:lnTo>
                <a:lnTo>
                  <a:pt x="111623" y="20882"/>
                </a:lnTo>
                <a:lnTo>
                  <a:pt x="118230" y="19636"/>
                </a:lnTo>
                <a:lnTo>
                  <a:pt x="124540" y="18806"/>
                </a:lnTo>
                <a:lnTo>
                  <a:pt x="133509" y="16347"/>
                </a:lnTo>
                <a:lnTo>
                  <a:pt x="144251" y="12803"/>
                </a:lnTo>
                <a:lnTo>
                  <a:pt x="156175" y="8535"/>
                </a:lnTo>
                <a:lnTo>
                  <a:pt x="166029" y="5690"/>
                </a:lnTo>
                <a:lnTo>
                  <a:pt x="174504" y="3793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811"/>
          <p:cNvSpPr/>
          <p:nvPr/>
        </p:nvSpPr>
        <p:spPr>
          <a:xfrm>
            <a:off x="6831003" y="3017520"/>
            <a:ext cx="122485" cy="197168"/>
          </a:xfrm>
          <a:custGeom>
            <a:avLst/>
            <a:gdLst/>
            <a:ahLst/>
            <a:cxnLst/>
            <a:rect l="0" t="0" r="0" b="0"/>
            <a:pathLst>
              <a:path w="122485" h="197168">
                <a:moveTo>
                  <a:pt x="55572" y="0"/>
                </a:moveTo>
                <a:lnTo>
                  <a:pt x="35421" y="20151"/>
                </a:lnTo>
                <a:lnTo>
                  <a:pt x="30707" y="26769"/>
                </a:lnTo>
                <a:lnTo>
                  <a:pt x="24708" y="35943"/>
                </a:lnTo>
                <a:lnTo>
                  <a:pt x="17851" y="46822"/>
                </a:lnTo>
                <a:lnTo>
                  <a:pt x="13280" y="55027"/>
                </a:lnTo>
                <a:lnTo>
                  <a:pt x="10232" y="61450"/>
                </a:lnTo>
                <a:lnTo>
                  <a:pt x="8201" y="66684"/>
                </a:lnTo>
                <a:lnTo>
                  <a:pt x="5893" y="74936"/>
                </a:lnTo>
                <a:lnTo>
                  <a:pt x="3403" y="85199"/>
                </a:lnTo>
                <a:lnTo>
                  <a:pt x="790" y="96805"/>
                </a:lnTo>
                <a:lnTo>
                  <a:pt x="0" y="106446"/>
                </a:lnTo>
                <a:lnTo>
                  <a:pt x="427" y="114779"/>
                </a:lnTo>
                <a:lnTo>
                  <a:pt x="1663" y="122239"/>
                </a:lnTo>
                <a:lnTo>
                  <a:pt x="3440" y="129118"/>
                </a:lnTo>
                <a:lnTo>
                  <a:pt x="5578" y="135609"/>
                </a:lnTo>
                <a:lnTo>
                  <a:pt x="7954" y="141840"/>
                </a:lnTo>
                <a:lnTo>
                  <a:pt x="10492" y="147900"/>
                </a:lnTo>
                <a:lnTo>
                  <a:pt x="13136" y="153845"/>
                </a:lnTo>
                <a:lnTo>
                  <a:pt x="15851" y="159713"/>
                </a:lnTo>
                <a:lnTo>
                  <a:pt x="20519" y="164578"/>
                </a:lnTo>
                <a:lnTo>
                  <a:pt x="26488" y="168774"/>
                </a:lnTo>
                <a:lnTo>
                  <a:pt x="33325" y="172523"/>
                </a:lnTo>
                <a:lnTo>
                  <a:pt x="38835" y="174070"/>
                </a:lnTo>
                <a:lnTo>
                  <a:pt x="43462" y="174149"/>
                </a:lnTo>
                <a:lnTo>
                  <a:pt x="47498" y="173249"/>
                </a:lnTo>
                <a:lnTo>
                  <a:pt x="51142" y="172649"/>
                </a:lnTo>
                <a:lnTo>
                  <a:pt x="54524" y="172250"/>
                </a:lnTo>
                <a:lnTo>
                  <a:pt x="57730" y="171983"/>
                </a:lnTo>
                <a:lnTo>
                  <a:pt x="62725" y="170853"/>
                </a:lnTo>
                <a:lnTo>
                  <a:pt x="68914" y="169147"/>
                </a:lnTo>
                <a:lnTo>
                  <a:pt x="75896" y="167057"/>
                </a:lnTo>
                <a:lnTo>
                  <a:pt x="81503" y="164711"/>
                </a:lnTo>
                <a:lnTo>
                  <a:pt x="86194" y="162195"/>
                </a:lnTo>
                <a:lnTo>
                  <a:pt x="90274" y="159565"/>
                </a:lnTo>
                <a:lnTo>
                  <a:pt x="92995" y="156859"/>
                </a:lnTo>
                <a:lnTo>
                  <a:pt x="94808" y="154102"/>
                </a:lnTo>
                <a:lnTo>
                  <a:pt x="96016" y="151312"/>
                </a:lnTo>
                <a:lnTo>
                  <a:pt x="97775" y="148500"/>
                </a:lnTo>
                <a:lnTo>
                  <a:pt x="99900" y="145672"/>
                </a:lnTo>
                <a:lnTo>
                  <a:pt x="102268" y="142835"/>
                </a:lnTo>
                <a:lnTo>
                  <a:pt x="104800" y="139990"/>
                </a:lnTo>
                <a:lnTo>
                  <a:pt x="110153" y="134290"/>
                </a:lnTo>
                <a:lnTo>
                  <a:pt x="118522" y="125726"/>
                </a:lnTo>
                <a:lnTo>
                  <a:pt x="120399" y="122870"/>
                </a:lnTo>
                <a:lnTo>
                  <a:pt x="122484" y="117156"/>
                </a:lnTo>
                <a:lnTo>
                  <a:pt x="122087" y="114299"/>
                </a:lnTo>
                <a:lnTo>
                  <a:pt x="120871" y="111442"/>
                </a:lnTo>
                <a:lnTo>
                  <a:pt x="119106" y="108584"/>
                </a:lnTo>
                <a:lnTo>
                  <a:pt x="116978" y="105727"/>
                </a:lnTo>
                <a:lnTo>
                  <a:pt x="114607" y="102869"/>
                </a:lnTo>
                <a:lnTo>
                  <a:pt x="112073" y="100012"/>
                </a:lnTo>
                <a:lnTo>
                  <a:pt x="109433" y="99060"/>
                </a:lnTo>
                <a:lnTo>
                  <a:pt x="106719" y="99377"/>
                </a:lnTo>
                <a:lnTo>
                  <a:pt x="103957" y="100541"/>
                </a:lnTo>
                <a:lnTo>
                  <a:pt x="100211" y="101317"/>
                </a:lnTo>
                <a:lnTo>
                  <a:pt x="95809" y="101835"/>
                </a:lnTo>
                <a:lnTo>
                  <a:pt x="90969" y="102180"/>
                </a:lnTo>
                <a:lnTo>
                  <a:pt x="86790" y="103362"/>
                </a:lnTo>
                <a:lnTo>
                  <a:pt x="83051" y="105103"/>
                </a:lnTo>
                <a:lnTo>
                  <a:pt x="79606" y="107216"/>
                </a:lnTo>
                <a:lnTo>
                  <a:pt x="75405" y="109577"/>
                </a:lnTo>
                <a:lnTo>
                  <a:pt x="65657" y="114741"/>
                </a:lnTo>
                <a:lnTo>
                  <a:pt x="59438" y="119356"/>
                </a:lnTo>
                <a:lnTo>
                  <a:pt x="52434" y="125291"/>
                </a:lnTo>
                <a:lnTo>
                  <a:pt x="44907" y="132104"/>
                </a:lnTo>
                <a:lnTo>
                  <a:pt x="37984" y="139505"/>
                </a:lnTo>
                <a:lnTo>
                  <a:pt x="31464" y="147295"/>
                </a:lnTo>
                <a:lnTo>
                  <a:pt x="25212" y="155347"/>
                </a:lnTo>
                <a:lnTo>
                  <a:pt x="21044" y="161667"/>
                </a:lnTo>
                <a:lnTo>
                  <a:pt x="18266" y="166833"/>
                </a:lnTo>
                <a:lnTo>
                  <a:pt x="16414" y="171229"/>
                </a:lnTo>
                <a:lnTo>
                  <a:pt x="16131" y="176065"/>
                </a:lnTo>
                <a:lnTo>
                  <a:pt x="16896" y="181194"/>
                </a:lnTo>
                <a:lnTo>
                  <a:pt x="20415" y="194012"/>
                </a:lnTo>
                <a:lnTo>
                  <a:pt x="21657" y="195064"/>
                </a:lnTo>
                <a:lnTo>
                  <a:pt x="23437" y="195765"/>
                </a:lnTo>
                <a:lnTo>
                  <a:pt x="29854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812"/>
          <p:cNvSpPr/>
          <p:nvPr/>
        </p:nvSpPr>
        <p:spPr>
          <a:xfrm>
            <a:off x="6929437" y="3034664"/>
            <a:ext cx="120016" cy="342902"/>
          </a:xfrm>
          <a:custGeom>
            <a:avLst/>
            <a:gdLst/>
            <a:ahLst/>
            <a:cxnLst/>
            <a:rect l="0" t="0" r="0" b="0"/>
            <a:pathLst>
              <a:path w="120016" h="342902">
                <a:moveTo>
                  <a:pt x="120015" y="0"/>
                </a:moveTo>
                <a:lnTo>
                  <a:pt x="120015" y="4552"/>
                </a:lnTo>
                <a:lnTo>
                  <a:pt x="119063" y="9702"/>
                </a:lnTo>
                <a:lnTo>
                  <a:pt x="115464" y="25585"/>
                </a:lnTo>
                <a:lnTo>
                  <a:pt x="112219" y="35154"/>
                </a:lnTo>
                <a:lnTo>
                  <a:pt x="108150" y="45344"/>
                </a:lnTo>
                <a:lnTo>
                  <a:pt x="103532" y="55947"/>
                </a:lnTo>
                <a:lnTo>
                  <a:pt x="99502" y="65873"/>
                </a:lnTo>
                <a:lnTo>
                  <a:pt x="92483" y="84522"/>
                </a:lnTo>
                <a:lnTo>
                  <a:pt x="83176" y="111087"/>
                </a:lnTo>
                <a:lnTo>
                  <a:pt x="79263" y="119778"/>
                </a:lnTo>
                <a:lnTo>
                  <a:pt x="74750" y="128429"/>
                </a:lnTo>
                <a:lnTo>
                  <a:pt x="69836" y="137055"/>
                </a:lnTo>
                <a:lnTo>
                  <a:pt x="65607" y="145663"/>
                </a:lnTo>
                <a:lnTo>
                  <a:pt x="61836" y="154259"/>
                </a:lnTo>
                <a:lnTo>
                  <a:pt x="58369" y="162847"/>
                </a:lnTo>
                <a:lnTo>
                  <a:pt x="51977" y="180009"/>
                </a:lnTo>
                <a:lnTo>
                  <a:pt x="40483" y="213356"/>
                </a:lnTo>
                <a:lnTo>
                  <a:pt x="35561" y="227963"/>
                </a:lnTo>
                <a:lnTo>
                  <a:pt x="25012" y="256892"/>
                </a:lnTo>
                <a:lnTo>
                  <a:pt x="19532" y="271274"/>
                </a:lnTo>
                <a:lnTo>
                  <a:pt x="14926" y="282767"/>
                </a:lnTo>
                <a:lnTo>
                  <a:pt x="10903" y="292334"/>
                </a:lnTo>
                <a:lnTo>
                  <a:pt x="7269" y="300617"/>
                </a:lnTo>
                <a:lnTo>
                  <a:pt x="4846" y="308044"/>
                </a:lnTo>
                <a:lnTo>
                  <a:pt x="3231" y="314900"/>
                </a:lnTo>
                <a:lnTo>
                  <a:pt x="0" y="3429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813"/>
          <p:cNvSpPr/>
          <p:nvPr/>
        </p:nvSpPr>
        <p:spPr>
          <a:xfrm>
            <a:off x="6929437" y="337756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814"/>
          <p:cNvSpPr/>
          <p:nvPr/>
        </p:nvSpPr>
        <p:spPr>
          <a:xfrm>
            <a:off x="7058731" y="3197542"/>
            <a:ext cx="16439" cy="222886"/>
          </a:xfrm>
          <a:custGeom>
            <a:avLst/>
            <a:gdLst/>
            <a:ahLst/>
            <a:cxnLst/>
            <a:rect l="0" t="0" r="0" b="0"/>
            <a:pathLst>
              <a:path w="16439" h="222886">
                <a:moveTo>
                  <a:pt x="16438" y="0"/>
                </a:moveTo>
                <a:lnTo>
                  <a:pt x="16438" y="40346"/>
                </a:lnTo>
                <a:lnTo>
                  <a:pt x="14534" y="60235"/>
                </a:lnTo>
                <a:lnTo>
                  <a:pt x="1677" y="166165"/>
                </a:lnTo>
                <a:lnTo>
                  <a:pt x="883" y="175547"/>
                </a:lnTo>
                <a:lnTo>
                  <a:pt x="353" y="183706"/>
                </a:lnTo>
                <a:lnTo>
                  <a:pt x="0" y="191051"/>
                </a:lnTo>
                <a:lnTo>
                  <a:pt x="717" y="196900"/>
                </a:lnTo>
                <a:lnTo>
                  <a:pt x="2148" y="201752"/>
                </a:lnTo>
                <a:lnTo>
                  <a:pt x="4054" y="205939"/>
                </a:lnTo>
                <a:lnTo>
                  <a:pt x="5324" y="209682"/>
                </a:lnTo>
                <a:lnTo>
                  <a:pt x="6172" y="213131"/>
                </a:lnTo>
                <a:lnTo>
                  <a:pt x="7866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815"/>
          <p:cNvSpPr/>
          <p:nvPr/>
        </p:nvSpPr>
        <p:spPr>
          <a:xfrm>
            <a:off x="7109459" y="3207356"/>
            <a:ext cx="136610" cy="178640"/>
          </a:xfrm>
          <a:custGeom>
            <a:avLst/>
            <a:gdLst/>
            <a:ahLst/>
            <a:cxnLst/>
            <a:rect l="0" t="0" r="0" b="0"/>
            <a:pathLst>
              <a:path w="136610" h="178640">
                <a:moveTo>
                  <a:pt x="17146" y="33049"/>
                </a:moveTo>
                <a:lnTo>
                  <a:pt x="21697" y="23947"/>
                </a:lnTo>
                <a:lnTo>
                  <a:pt x="23990" y="20313"/>
                </a:lnTo>
                <a:lnTo>
                  <a:pt x="26471" y="16939"/>
                </a:lnTo>
                <a:lnTo>
                  <a:pt x="32746" y="9229"/>
                </a:lnTo>
                <a:lnTo>
                  <a:pt x="34213" y="8596"/>
                </a:lnTo>
                <a:lnTo>
                  <a:pt x="38384" y="7893"/>
                </a:lnTo>
                <a:lnTo>
                  <a:pt x="64290" y="2947"/>
                </a:lnTo>
                <a:lnTo>
                  <a:pt x="73340" y="1551"/>
                </a:lnTo>
                <a:lnTo>
                  <a:pt x="81278" y="620"/>
                </a:lnTo>
                <a:lnTo>
                  <a:pt x="88476" y="0"/>
                </a:lnTo>
                <a:lnTo>
                  <a:pt x="94226" y="538"/>
                </a:lnTo>
                <a:lnTo>
                  <a:pt x="99013" y="1850"/>
                </a:lnTo>
                <a:lnTo>
                  <a:pt x="103156" y="3677"/>
                </a:lnTo>
                <a:lnTo>
                  <a:pt x="105919" y="6800"/>
                </a:lnTo>
                <a:lnTo>
                  <a:pt x="107760" y="10787"/>
                </a:lnTo>
                <a:lnTo>
                  <a:pt x="108988" y="15350"/>
                </a:lnTo>
                <a:lnTo>
                  <a:pt x="108854" y="19345"/>
                </a:lnTo>
                <a:lnTo>
                  <a:pt x="107812" y="22960"/>
                </a:lnTo>
                <a:lnTo>
                  <a:pt x="106164" y="26323"/>
                </a:lnTo>
                <a:lnTo>
                  <a:pt x="104114" y="29517"/>
                </a:lnTo>
                <a:lnTo>
                  <a:pt x="101795" y="32599"/>
                </a:lnTo>
                <a:lnTo>
                  <a:pt x="99296" y="35607"/>
                </a:lnTo>
                <a:lnTo>
                  <a:pt x="95725" y="40469"/>
                </a:lnTo>
                <a:lnTo>
                  <a:pt x="86677" y="53491"/>
                </a:lnTo>
                <a:lnTo>
                  <a:pt x="82550" y="59060"/>
                </a:lnTo>
                <a:lnTo>
                  <a:pt x="78846" y="63724"/>
                </a:lnTo>
                <a:lnTo>
                  <a:pt x="75424" y="67787"/>
                </a:lnTo>
                <a:lnTo>
                  <a:pt x="71238" y="71447"/>
                </a:lnTo>
                <a:lnTo>
                  <a:pt x="66542" y="74840"/>
                </a:lnTo>
                <a:lnTo>
                  <a:pt x="61507" y="78055"/>
                </a:lnTo>
                <a:lnTo>
                  <a:pt x="57198" y="81150"/>
                </a:lnTo>
                <a:lnTo>
                  <a:pt x="53372" y="84166"/>
                </a:lnTo>
                <a:lnTo>
                  <a:pt x="44939" y="91300"/>
                </a:lnTo>
                <a:lnTo>
                  <a:pt x="45200" y="91886"/>
                </a:lnTo>
                <a:lnTo>
                  <a:pt x="46325" y="92276"/>
                </a:lnTo>
                <a:lnTo>
                  <a:pt x="48029" y="92536"/>
                </a:lnTo>
                <a:lnTo>
                  <a:pt x="50117" y="91756"/>
                </a:lnTo>
                <a:lnTo>
                  <a:pt x="52461" y="90285"/>
                </a:lnTo>
                <a:lnTo>
                  <a:pt x="54977" y="88351"/>
                </a:lnTo>
                <a:lnTo>
                  <a:pt x="57606" y="87062"/>
                </a:lnTo>
                <a:lnTo>
                  <a:pt x="60312" y="86203"/>
                </a:lnTo>
                <a:lnTo>
                  <a:pt x="63069" y="85630"/>
                </a:lnTo>
                <a:lnTo>
                  <a:pt x="65858" y="85248"/>
                </a:lnTo>
                <a:lnTo>
                  <a:pt x="68671" y="84993"/>
                </a:lnTo>
                <a:lnTo>
                  <a:pt x="71498" y="84823"/>
                </a:lnTo>
                <a:lnTo>
                  <a:pt x="82260" y="84634"/>
                </a:lnTo>
                <a:lnTo>
                  <a:pt x="107901" y="84513"/>
                </a:lnTo>
                <a:lnTo>
                  <a:pt x="112892" y="85456"/>
                </a:lnTo>
                <a:lnTo>
                  <a:pt x="117171" y="87037"/>
                </a:lnTo>
                <a:lnTo>
                  <a:pt x="120977" y="89043"/>
                </a:lnTo>
                <a:lnTo>
                  <a:pt x="124466" y="91333"/>
                </a:lnTo>
                <a:lnTo>
                  <a:pt x="127745" y="93813"/>
                </a:lnTo>
                <a:lnTo>
                  <a:pt x="130884" y="96418"/>
                </a:lnTo>
                <a:lnTo>
                  <a:pt x="132976" y="99108"/>
                </a:lnTo>
                <a:lnTo>
                  <a:pt x="134370" y="101853"/>
                </a:lnTo>
                <a:lnTo>
                  <a:pt x="135301" y="104636"/>
                </a:lnTo>
                <a:lnTo>
                  <a:pt x="135921" y="108396"/>
                </a:lnTo>
                <a:lnTo>
                  <a:pt x="136335" y="112808"/>
                </a:lnTo>
                <a:lnTo>
                  <a:pt x="136609" y="117654"/>
                </a:lnTo>
                <a:lnTo>
                  <a:pt x="135840" y="122789"/>
                </a:lnTo>
                <a:lnTo>
                  <a:pt x="134375" y="128118"/>
                </a:lnTo>
                <a:lnTo>
                  <a:pt x="132447" y="133576"/>
                </a:lnTo>
                <a:lnTo>
                  <a:pt x="130208" y="137214"/>
                </a:lnTo>
                <a:lnTo>
                  <a:pt x="127763" y="139640"/>
                </a:lnTo>
                <a:lnTo>
                  <a:pt x="125181" y="141257"/>
                </a:lnTo>
                <a:lnTo>
                  <a:pt x="123459" y="144240"/>
                </a:lnTo>
                <a:lnTo>
                  <a:pt x="122311" y="148134"/>
                </a:lnTo>
                <a:lnTo>
                  <a:pt x="121546" y="152635"/>
                </a:lnTo>
                <a:lnTo>
                  <a:pt x="119131" y="155635"/>
                </a:lnTo>
                <a:lnTo>
                  <a:pt x="115616" y="157635"/>
                </a:lnTo>
                <a:lnTo>
                  <a:pt x="111368" y="158969"/>
                </a:lnTo>
                <a:lnTo>
                  <a:pt x="107583" y="160810"/>
                </a:lnTo>
                <a:lnTo>
                  <a:pt x="104107" y="162991"/>
                </a:lnTo>
                <a:lnTo>
                  <a:pt x="100838" y="165397"/>
                </a:lnTo>
                <a:lnTo>
                  <a:pt x="95800" y="167953"/>
                </a:lnTo>
                <a:lnTo>
                  <a:pt x="89584" y="170610"/>
                </a:lnTo>
                <a:lnTo>
                  <a:pt x="82584" y="173334"/>
                </a:lnTo>
                <a:lnTo>
                  <a:pt x="76963" y="175149"/>
                </a:lnTo>
                <a:lnTo>
                  <a:pt x="72264" y="176360"/>
                </a:lnTo>
                <a:lnTo>
                  <a:pt x="68178" y="177167"/>
                </a:lnTo>
                <a:lnTo>
                  <a:pt x="62597" y="177705"/>
                </a:lnTo>
                <a:lnTo>
                  <a:pt x="56019" y="178064"/>
                </a:lnTo>
                <a:lnTo>
                  <a:pt x="42043" y="178462"/>
                </a:lnTo>
                <a:lnTo>
                  <a:pt x="29481" y="178639"/>
                </a:lnTo>
                <a:lnTo>
                  <a:pt x="24417" y="177734"/>
                </a:lnTo>
                <a:lnTo>
                  <a:pt x="20088" y="176178"/>
                </a:lnTo>
                <a:lnTo>
                  <a:pt x="0" y="1702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816"/>
          <p:cNvSpPr/>
          <p:nvPr/>
        </p:nvSpPr>
        <p:spPr>
          <a:xfrm>
            <a:off x="7546657" y="3112213"/>
            <a:ext cx="201582" cy="248208"/>
          </a:xfrm>
          <a:custGeom>
            <a:avLst/>
            <a:gdLst/>
            <a:ahLst/>
            <a:cxnLst/>
            <a:rect l="0" t="0" r="0" b="0"/>
            <a:pathLst>
              <a:path w="201582" h="248208">
                <a:moveTo>
                  <a:pt x="0" y="33894"/>
                </a:moveTo>
                <a:lnTo>
                  <a:pt x="9101" y="33894"/>
                </a:lnTo>
                <a:lnTo>
                  <a:pt x="13687" y="32942"/>
                </a:lnTo>
                <a:lnTo>
                  <a:pt x="18650" y="31354"/>
                </a:lnTo>
                <a:lnTo>
                  <a:pt x="23863" y="29343"/>
                </a:lnTo>
                <a:lnTo>
                  <a:pt x="31149" y="27050"/>
                </a:lnTo>
                <a:lnTo>
                  <a:pt x="58653" y="19272"/>
                </a:lnTo>
                <a:lnTo>
                  <a:pt x="76551" y="13743"/>
                </a:lnTo>
                <a:lnTo>
                  <a:pt x="85324" y="11887"/>
                </a:lnTo>
                <a:lnTo>
                  <a:pt x="94030" y="10651"/>
                </a:lnTo>
                <a:lnTo>
                  <a:pt x="102692" y="9826"/>
                </a:lnTo>
                <a:lnTo>
                  <a:pt x="114182" y="8324"/>
                </a:lnTo>
                <a:lnTo>
                  <a:pt x="142187" y="4114"/>
                </a:lnTo>
                <a:lnTo>
                  <a:pt x="153847" y="2611"/>
                </a:lnTo>
                <a:lnTo>
                  <a:pt x="163525" y="1609"/>
                </a:lnTo>
                <a:lnTo>
                  <a:pt x="178405" y="495"/>
                </a:lnTo>
                <a:lnTo>
                  <a:pt x="188194" y="0"/>
                </a:lnTo>
                <a:lnTo>
                  <a:pt x="191185" y="821"/>
                </a:lnTo>
                <a:lnTo>
                  <a:pt x="193179" y="2320"/>
                </a:lnTo>
                <a:lnTo>
                  <a:pt x="196347" y="7479"/>
                </a:lnTo>
                <a:lnTo>
                  <a:pt x="200931" y="16122"/>
                </a:lnTo>
                <a:lnTo>
                  <a:pt x="201581" y="20141"/>
                </a:lnTo>
                <a:lnTo>
                  <a:pt x="201063" y="23773"/>
                </a:lnTo>
                <a:lnTo>
                  <a:pt x="199763" y="27146"/>
                </a:lnTo>
                <a:lnTo>
                  <a:pt x="196993" y="38921"/>
                </a:lnTo>
                <a:lnTo>
                  <a:pt x="188835" y="77403"/>
                </a:lnTo>
                <a:lnTo>
                  <a:pt x="184945" y="93380"/>
                </a:lnTo>
                <a:lnTo>
                  <a:pt x="181399" y="105937"/>
                </a:lnTo>
                <a:lnTo>
                  <a:pt x="178083" y="116212"/>
                </a:lnTo>
                <a:lnTo>
                  <a:pt x="174919" y="127825"/>
                </a:lnTo>
                <a:lnTo>
                  <a:pt x="171858" y="140330"/>
                </a:lnTo>
                <a:lnTo>
                  <a:pt x="168865" y="153429"/>
                </a:lnTo>
                <a:lnTo>
                  <a:pt x="166869" y="165019"/>
                </a:lnTo>
                <a:lnTo>
                  <a:pt x="165538" y="175603"/>
                </a:lnTo>
                <a:lnTo>
                  <a:pt x="164652" y="185517"/>
                </a:lnTo>
                <a:lnTo>
                  <a:pt x="164060" y="194983"/>
                </a:lnTo>
                <a:lnTo>
                  <a:pt x="163404" y="213122"/>
                </a:lnTo>
                <a:lnTo>
                  <a:pt x="163111" y="225628"/>
                </a:lnTo>
                <a:lnTo>
                  <a:pt x="162877" y="2482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817"/>
          <p:cNvSpPr/>
          <p:nvPr/>
        </p:nvSpPr>
        <p:spPr>
          <a:xfrm>
            <a:off x="7538084" y="3197542"/>
            <a:ext cx="291467" cy="68581"/>
          </a:xfrm>
          <a:custGeom>
            <a:avLst/>
            <a:gdLst/>
            <a:ahLst/>
            <a:cxnLst/>
            <a:rect l="0" t="0" r="0" b="0"/>
            <a:pathLst>
              <a:path w="291467" h="68581">
                <a:moveTo>
                  <a:pt x="0" y="68580"/>
                </a:moveTo>
                <a:lnTo>
                  <a:pt x="4551" y="59478"/>
                </a:lnTo>
                <a:lnTo>
                  <a:pt x="7797" y="56797"/>
                </a:lnTo>
                <a:lnTo>
                  <a:pt x="11866" y="55010"/>
                </a:lnTo>
                <a:lnTo>
                  <a:pt x="16483" y="53818"/>
                </a:lnTo>
                <a:lnTo>
                  <a:pt x="21466" y="52071"/>
                </a:lnTo>
                <a:lnTo>
                  <a:pt x="26694" y="49954"/>
                </a:lnTo>
                <a:lnTo>
                  <a:pt x="32084" y="47590"/>
                </a:lnTo>
                <a:lnTo>
                  <a:pt x="38534" y="46014"/>
                </a:lnTo>
                <a:lnTo>
                  <a:pt x="45692" y="44964"/>
                </a:lnTo>
                <a:lnTo>
                  <a:pt x="53322" y="44263"/>
                </a:lnTo>
                <a:lnTo>
                  <a:pt x="61266" y="42844"/>
                </a:lnTo>
                <a:lnTo>
                  <a:pt x="69419" y="40945"/>
                </a:lnTo>
                <a:lnTo>
                  <a:pt x="77712" y="38727"/>
                </a:lnTo>
                <a:lnTo>
                  <a:pt x="86098" y="37248"/>
                </a:lnTo>
                <a:lnTo>
                  <a:pt x="94547" y="36262"/>
                </a:lnTo>
                <a:lnTo>
                  <a:pt x="103037" y="35605"/>
                </a:lnTo>
                <a:lnTo>
                  <a:pt x="111553" y="34214"/>
                </a:lnTo>
                <a:lnTo>
                  <a:pt x="120089" y="32335"/>
                </a:lnTo>
                <a:lnTo>
                  <a:pt x="128637" y="30129"/>
                </a:lnTo>
                <a:lnTo>
                  <a:pt x="140051" y="27706"/>
                </a:lnTo>
                <a:lnTo>
                  <a:pt x="167972" y="22474"/>
                </a:lnTo>
                <a:lnTo>
                  <a:pt x="180562" y="20697"/>
                </a:lnTo>
                <a:lnTo>
                  <a:pt x="191813" y="19513"/>
                </a:lnTo>
                <a:lnTo>
                  <a:pt x="202170" y="18724"/>
                </a:lnTo>
                <a:lnTo>
                  <a:pt x="215742" y="16293"/>
                </a:ln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818"/>
          <p:cNvSpPr/>
          <p:nvPr/>
        </p:nvSpPr>
        <p:spPr>
          <a:xfrm>
            <a:off x="7743825" y="3026092"/>
            <a:ext cx="203511" cy="402909"/>
          </a:xfrm>
          <a:custGeom>
            <a:avLst/>
            <a:gdLst/>
            <a:ahLst/>
            <a:cxnLst/>
            <a:rect l="0" t="0" r="0" b="0"/>
            <a:pathLst>
              <a:path w="203511" h="402909">
                <a:moveTo>
                  <a:pt x="0" y="0"/>
                </a:moveTo>
                <a:lnTo>
                  <a:pt x="38625" y="0"/>
                </a:lnTo>
                <a:lnTo>
                  <a:pt x="44800" y="953"/>
                </a:lnTo>
                <a:lnTo>
                  <a:pt x="50821" y="2540"/>
                </a:lnTo>
                <a:lnTo>
                  <a:pt x="78724" y="11932"/>
                </a:lnTo>
                <a:lnTo>
                  <a:pt x="86772" y="15575"/>
                </a:lnTo>
                <a:lnTo>
                  <a:pt x="94996" y="19908"/>
                </a:lnTo>
                <a:lnTo>
                  <a:pt x="103335" y="24702"/>
                </a:lnTo>
                <a:lnTo>
                  <a:pt x="117681" y="32569"/>
                </a:lnTo>
                <a:lnTo>
                  <a:pt x="124174" y="36000"/>
                </a:lnTo>
                <a:lnTo>
                  <a:pt x="131360" y="40193"/>
                </a:lnTo>
                <a:lnTo>
                  <a:pt x="146965" y="49931"/>
                </a:lnTo>
                <a:lnTo>
                  <a:pt x="154174" y="56147"/>
                </a:lnTo>
                <a:lnTo>
                  <a:pt x="160884" y="63149"/>
                </a:lnTo>
                <a:lnTo>
                  <a:pt x="167264" y="70674"/>
                </a:lnTo>
                <a:lnTo>
                  <a:pt x="173422" y="78549"/>
                </a:lnTo>
                <a:lnTo>
                  <a:pt x="179432" y="86656"/>
                </a:lnTo>
                <a:lnTo>
                  <a:pt x="185343" y="94918"/>
                </a:lnTo>
                <a:lnTo>
                  <a:pt x="190238" y="103284"/>
                </a:lnTo>
                <a:lnTo>
                  <a:pt x="194453" y="111718"/>
                </a:lnTo>
                <a:lnTo>
                  <a:pt x="198215" y="120199"/>
                </a:lnTo>
                <a:lnTo>
                  <a:pt x="200723" y="129663"/>
                </a:lnTo>
                <a:lnTo>
                  <a:pt x="202395" y="139782"/>
                </a:lnTo>
                <a:lnTo>
                  <a:pt x="203510" y="150338"/>
                </a:lnTo>
                <a:lnTo>
                  <a:pt x="203301" y="160233"/>
                </a:lnTo>
                <a:lnTo>
                  <a:pt x="202209" y="169687"/>
                </a:lnTo>
                <a:lnTo>
                  <a:pt x="200528" y="178847"/>
                </a:lnTo>
                <a:lnTo>
                  <a:pt x="198455" y="187812"/>
                </a:lnTo>
                <a:lnTo>
                  <a:pt x="196121" y="196645"/>
                </a:lnTo>
                <a:lnTo>
                  <a:pt x="190987" y="215033"/>
                </a:lnTo>
                <a:lnTo>
                  <a:pt x="185531" y="235905"/>
                </a:lnTo>
                <a:lnTo>
                  <a:pt x="181789" y="245853"/>
                </a:lnTo>
                <a:lnTo>
                  <a:pt x="177390" y="255342"/>
                </a:lnTo>
                <a:lnTo>
                  <a:pt x="172553" y="264526"/>
                </a:lnTo>
                <a:lnTo>
                  <a:pt x="166471" y="274458"/>
                </a:lnTo>
                <a:lnTo>
                  <a:pt x="159558" y="284890"/>
                </a:lnTo>
                <a:lnTo>
                  <a:pt x="152091" y="295654"/>
                </a:lnTo>
                <a:lnTo>
                  <a:pt x="142352" y="307593"/>
                </a:lnTo>
                <a:lnTo>
                  <a:pt x="131096" y="320314"/>
                </a:lnTo>
                <a:lnTo>
                  <a:pt x="107794" y="345244"/>
                </a:lnTo>
                <a:lnTo>
                  <a:pt x="87914" y="365849"/>
                </a:lnTo>
                <a:lnTo>
                  <a:pt x="79564" y="373440"/>
                </a:lnTo>
                <a:lnTo>
                  <a:pt x="72093" y="379452"/>
                </a:lnTo>
                <a:lnTo>
                  <a:pt x="65207" y="384413"/>
                </a:lnTo>
                <a:lnTo>
                  <a:pt x="58711" y="387720"/>
                </a:lnTo>
                <a:lnTo>
                  <a:pt x="52475" y="389925"/>
                </a:lnTo>
                <a:lnTo>
                  <a:pt x="46414" y="391395"/>
                </a:lnTo>
                <a:lnTo>
                  <a:pt x="43325" y="393327"/>
                </a:lnTo>
                <a:lnTo>
                  <a:pt x="42218" y="395568"/>
                </a:lnTo>
                <a:lnTo>
                  <a:pt x="42862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819"/>
          <p:cNvSpPr/>
          <p:nvPr/>
        </p:nvSpPr>
        <p:spPr>
          <a:xfrm>
            <a:off x="7992427" y="3086100"/>
            <a:ext cx="60008" cy="154306"/>
          </a:xfrm>
          <a:custGeom>
            <a:avLst/>
            <a:gdLst/>
            <a:ahLst/>
            <a:cxnLst/>
            <a:rect l="0" t="0" r="0" b="0"/>
            <a:pathLst>
              <a:path w="60008" h="154306">
                <a:moveTo>
                  <a:pt x="0" y="0"/>
                </a:moveTo>
                <a:lnTo>
                  <a:pt x="7382" y="0"/>
                </a:lnTo>
                <a:lnTo>
                  <a:pt x="7778" y="952"/>
                </a:lnTo>
                <a:lnTo>
                  <a:pt x="8220" y="4551"/>
                </a:lnTo>
                <a:lnTo>
                  <a:pt x="9290" y="8748"/>
                </a:lnTo>
                <a:lnTo>
                  <a:pt x="10956" y="14405"/>
                </a:lnTo>
                <a:lnTo>
                  <a:pt x="13019" y="21033"/>
                </a:lnTo>
                <a:lnTo>
                  <a:pt x="15347" y="27357"/>
                </a:lnTo>
                <a:lnTo>
                  <a:pt x="17851" y="33478"/>
                </a:lnTo>
                <a:lnTo>
                  <a:pt x="20474" y="39463"/>
                </a:lnTo>
                <a:lnTo>
                  <a:pt x="22221" y="44406"/>
                </a:lnTo>
                <a:lnTo>
                  <a:pt x="23387" y="48654"/>
                </a:lnTo>
                <a:lnTo>
                  <a:pt x="24164" y="52438"/>
                </a:lnTo>
                <a:lnTo>
                  <a:pt x="25633" y="56866"/>
                </a:lnTo>
                <a:lnTo>
                  <a:pt x="27567" y="61723"/>
                </a:lnTo>
                <a:lnTo>
                  <a:pt x="29808" y="66866"/>
                </a:lnTo>
                <a:lnTo>
                  <a:pt x="31302" y="71247"/>
                </a:lnTo>
                <a:lnTo>
                  <a:pt x="32297" y="75121"/>
                </a:lnTo>
                <a:lnTo>
                  <a:pt x="32962" y="78655"/>
                </a:lnTo>
                <a:lnTo>
                  <a:pt x="34357" y="81964"/>
                </a:lnTo>
                <a:lnTo>
                  <a:pt x="36240" y="85123"/>
                </a:lnTo>
                <a:lnTo>
                  <a:pt x="38447" y="88181"/>
                </a:lnTo>
                <a:lnTo>
                  <a:pt x="40871" y="92125"/>
                </a:lnTo>
                <a:lnTo>
                  <a:pt x="43440" y="96659"/>
                </a:lnTo>
                <a:lnTo>
                  <a:pt x="46105" y="101587"/>
                </a:lnTo>
                <a:lnTo>
                  <a:pt x="47883" y="105824"/>
                </a:lnTo>
                <a:lnTo>
                  <a:pt x="49066" y="109602"/>
                </a:lnTo>
                <a:lnTo>
                  <a:pt x="49856" y="113073"/>
                </a:lnTo>
                <a:lnTo>
                  <a:pt x="50382" y="117292"/>
                </a:lnTo>
                <a:lnTo>
                  <a:pt x="50733" y="122009"/>
                </a:lnTo>
                <a:lnTo>
                  <a:pt x="50968" y="127060"/>
                </a:lnTo>
                <a:lnTo>
                  <a:pt x="52075" y="130426"/>
                </a:lnTo>
                <a:lnTo>
                  <a:pt x="53767" y="132670"/>
                </a:lnTo>
                <a:lnTo>
                  <a:pt x="55847" y="134167"/>
                </a:lnTo>
                <a:lnTo>
                  <a:pt x="57235" y="136117"/>
                </a:lnTo>
                <a:lnTo>
                  <a:pt x="58775" y="140824"/>
                </a:lnTo>
                <a:lnTo>
                  <a:pt x="59186" y="143412"/>
                </a:lnTo>
                <a:lnTo>
                  <a:pt x="59460" y="146091"/>
                </a:lnTo>
                <a:lnTo>
                  <a:pt x="60007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820"/>
          <p:cNvSpPr/>
          <p:nvPr/>
        </p:nvSpPr>
        <p:spPr>
          <a:xfrm>
            <a:off x="8112442" y="3077527"/>
            <a:ext cx="42864" cy="171451"/>
          </a:xfrm>
          <a:custGeom>
            <a:avLst/>
            <a:gdLst/>
            <a:ahLst/>
            <a:cxnLst/>
            <a:rect l="0" t="0" r="0" b="0"/>
            <a:pathLst>
              <a:path w="42864" h="171451">
                <a:moveTo>
                  <a:pt x="0" y="0"/>
                </a:moveTo>
                <a:lnTo>
                  <a:pt x="0" y="45306"/>
                </a:lnTo>
                <a:lnTo>
                  <a:pt x="952" y="49254"/>
                </a:lnTo>
                <a:lnTo>
                  <a:pt x="2540" y="53791"/>
                </a:lnTo>
                <a:lnTo>
                  <a:pt x="4551" y="58721"/>
                </a:lnTo>
                <a:lnTo>
                  <a:pt x="5891" y="62960"/>
                </a:lnTo>
                <a:lnTo>
                  <a:pt x="6785" y="66738"/>
                </a:lnTo>
                <a:lnTo>
                  <a:pt x="7382" y="70210"/>
                </a:lnTo>
                <a:lnTo>
                  <a:pt x="8731" y="74429"/>
                </a:lnTo>
                <a:lnTo>
                  <a:pt x="10583" y="79147"/>
                </a:lnTo>
                <a:lnTo>
                  <a:pt x="12771" y="84197"/>
                </a:lnTo>
                <a:lnTo>
                  <a:pt x="15182" y="94231"/>
                </a:lnTo>
                <a:lnTo>
                  <a:pt x="17742" y="107589"/>
                </a:lnTo>
                <a:lnTo>
                  <a:pt x="20401" y="123161"/>
                </a:lnTo>
                <a:lnTo>
                  <a:pt x="23125" y="134494"/>
                </a:lnTo>
                <a:lnTo>
                  <a:pt x="25894" y="143003"/>
                </a:lnTo>
                <a:lnTo>
                  <a:pt x="32632" y="158952"/>
                </a:lnTo>
                <a:lnTo>
                  <a:pt x="33553" y="163673"/>
                </a:lnTo>
                <a:lnTo>
                  <a:pt x="33799" y="166265"/>
                </a:lnTo>
                <a:lnTo>
                  <a:pt x="34914" y="167994"/>
                </a:lnTo>
                <a:lnTo>
                  <a:pt x="36612" y="169146"/>
                </a:lnTo>
                <a:lnTo>
                  <a:pt x="42863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821"/>
          <p:cNvSpPr/>
          <p:nvPr/>
        </p:nvSpPr>
        <p:spPr>
          <a:xfrm>
            <a:off x="8215312" y="3043237"/>
            <a:ext cx="51436" cy="368618"/>
          </a:xfrm>
          <a:custGeom>
            <a:avLst/>
            <a:gdLst/>
            <a:ahLst/>
            <a:cxnLst/>
            <a:rect l="0" t="0" r="0" b="0"/>
            <a:pathLst>
              <a:path w="51436" h="368618">
                <a:moveTo>
                  <a:pt x="51435" y="0"/>
                </a:moveTo>
                <a:lnTo>
                  <a:pt x="51435" y="9102"/>
                </a:lnTo>
                <a:lnTo>
                  <a:pt x="50483" y="12735"/>
                </a:lnTo>
                <a:lnTo>
                  <a:pt x="48895" y="16110"/>
                </a:lnTo>
                <a:lnTo>
                  <a:pt x="46884" y="19313"/>
                </a:lnTo>
                <a:lnTo>
                  <a:pt x="45544" y="23353"/>
                </a:lnTo>
                <a:lnTo>
                  <a:pt x="44055" y="32922"/>
                </a:lnTo>
                <a:lnTo>
                  <a:pt x="42704" y="38140"/>
                </a:lnTo>
                <a:lnTo>
                  <a:pt x="40853" y="43524"/>
                </a:lnTo>
                <a:lnTo>
                  <a:pt x="38665" y="49019"/>
                </a:lnTo>
                <a:lnTo>
                  <a:pt x="37206" y="54587"/>
                </a:lnTo>
                <a:lnTo>
                  <a:pt x="36234" y="60204"/>
                </a:lnTo>
                <a:lnTo>
                  <a:pt x="35586" y="65853"/>
                </a:lnTo>
                <a:lnTo>
                  <a:pt x="34202" y="71525"/>
                </a:lnTo>
                <a:lnTo>
                  <a:pt x="32326" y="77211"/>
                </a:lnTo>
                <a:lnTo>
                  <a:pt x="30123" y="82906"/>
                </a:lnTo>
                <a:lnTo>
                  <a:pt x="28655" y="89561"/>
                </a:lnTo>
                <a:lnTo>
                  <a:pt x="27675" y="96855"/>
                </a:lnTo>
                <a:lnTo>
                  <a:pt x="27022" y="104575"/>
                </a:lnTo>
                <a:lnTo>
                  <a:pt x="26588" y="111627"/>
                </a:lnTo>
                <a:lnTo>
                  <a:pt x="26105" y="124542"/>
                </a:lnTo>
                <a:lnTo>
                  <a:pt x="25833" y="147074"/>
                </a:lnTo>
                <a:lnTo>
                  <a:pt x="24842" y="157104"/>
                </a:lnTo>
                <a:lnTo>
                  <a:pt x="23229" y="168554"/>
                </a:lnTo>
                <a:lnTo>
                  <a:pt x="21201" y="180949"/>
                </a:lnTo>
                <a:lnTo>
                  <a:pt x="19849" y="193975"/>
                </a:lnTo>
                <a:lnTo>
                  <a:pt x="18948" y="207422"/>
                </a:lnTo>
                <a:lnTo>
                  <a:pt x="18348" y="221149"/>
                </a:lnTo>
                <a:lnTo>
                  <a:pt x="16994" y="236015"/>
                </a:lnTo>
                <a:lnTo>
                  <a:pt x="15139" y="251641"/>
                </a:lnTo>
                <a:lnTo>
                  <a:pt x="11491" y="279481"/>
                </a:lnTo>
                <a:lnTo>
                  <a:pt x="10519" y="288238"/>
                </a:lnTo>
                <a:lnTo>
                  <a:pt x="9870" y="295029"/>
                </a:lnTo>
                <a:lnTo>
                  <a:pt x="9438" y="301461"/>
                </a:lnTo>
                <a:lnTo>
                  <a:pt x="9149" y="307654"/>
                </a:lnTo>
                <a:lnTo>
                  <a:pt x="8957" y="313688"/>
                </a:lnTo>
                <a:lnTo>
                  <a:pt x="7876" y="320568"/>
                </a:lnTo>
                <a:lnTo>
                  <a:pt x="6203" y="328012"/>
                </a:lnTo>
                <a:lnTo>
                  <a:pt x="4135" y="335832"/>
                </a:lnTo>
                <a:lnTo>
                  <a:pt x="2757" y="341998"/>
                </a:lnTo>
                <a:lnTo>
                  <a:pt x="1226" y="351389"/>
                </a:lnTo>
                <a:lnTo>
                  <a:pt x="545" y="356198"/>
                </a:lnTo>
                <a:lnTo>
                  <a:pt x="0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822"/>
          <p:cNvSpPr/>
          <p:nvPr/>
        </p:nvSpPr>
        <p:spPr>
          <a:xfrm>
            <a:off x="8301037" y="3231838"/>
            <a:ext cx="171451" cy="171296"/>
          </a:xfrm>
          <a:custGeom>
            <a:avLst/>
            <a:gdLst/>
            <a:ahLst/>
            <a:cxnLst/>
            <a:rect l="0" t="0" r="0" b="0"/>
            <a:pathLst>
              <a:path w="171451" h="171296">
                <a:moveTo>
                  <a:pt x="0" y="17139"/>
                </a:moveTo>
                <a:lnTo>
                  <a:pt x="0" y="8038"/>
                </a:lnTo>
                <a:lnTo>
                  <a:pt x="1905" y="5356"/>
                </a:lnTo>
                <a:lnTo>
                  <a:pt x="5080" y="3569"/>
                </a:lnTo>
                <a:lnTo>
                  <a:pt x="9102" y="2377"/>
                </a:lnTo>
                <a:lnTo>
                  <a:pt x="12736" y="1583"/>
                </a:lnTo>
                <a:lnTo>
                  <a:pt x="16110" y="1053"/>
                </a:lnTo>
                <a:lnTo>
                  <a:pt x="19312" y="700"/>
                </a:lnTo>
                <a:lnTo>
                  <a:pt x="22400" y="465"/>
                </a:lnTo>
                <a:lnTo>
                  <a:pt x="25411" y="308"/>
                </a:lnTo>
                <a:lnTo>
                  <a:pt x="31296" y="133"/>
                </a:lnTo>
                <a:lnTo>
                  <a:pt x="43775" y="35"/>
                </a:lnTo>
                <a:lnTo>
                  <a:pt x="79260" y="0"/>
                </a:lnTo>
                <a:lnTo>
                  <a:pt x="82368" y="950"/>
                </a:lnTo>
                <a:lnTo>
                  <a:pt x="85392" y="2536"/>
                </a:lnTo>
                <a:lnTo>
                  <a:pt x="88361" y="4547"/>
                </a:lnTo>
                <a:lnTo>
                  <a:pt x="91292" y="5887"/>
                </a:lnTo>
                <a:lnTo>
                  <a:pt x="94199" y="6780"/>
                </a:lnTo>
                <a:lnTo>
                  <a:pt x="97089" y="7375"/>
                </a:lnTo>
                <a:lnTo>
                  <a:pt x="99016" y="8725"/>
                </a:lnTo>
                <a:lnTo>
                  <a:pt x="100301" y="10577"/>
                </a:lnTo>
                <a:lnTo>
                  <a:pt x="101729" y="15175"/>
                </a:lnTo>
                <a:lnTo>
                  <a:pt x="102363" y="20394"/>
                </a:lnTo>
                <a:lnTo>
                  <a:pt x="102532" y="24071"/>
                </a:lnTo>
                <a:lnTo>
                  <a:pt x="102720" y="33238"/>
                </a:lnTo>
                <a:lnTo>
                  <a:pt x="100865" y="39301"/>
                </a:lnTo>
                <a:lnTo>
                  <a:pt x="97723" y="46201"/>
                </a:lnTo>
                <a:lnTo>
                  <a:pt x="93724" y="53659"/>
                </a:lnTo>
                <a:lnTo>
                  <a:pt x="88200" y="62441"/>
                </a:lnTo>
                <a:lnTo>
                  <a:pt x="81661" y="72105"/>
                </a:lnTo>
                <a:lnTo>
                  <a:pt x="74442" y="82358"/>
                </a:lnTo>
                <a:lnTo>
                  <a:pt x="68679" y="91099"/>
                </a:lnTo>
                <a:lnTo>
                  <a:pt x="63884" y="98830"/>
                </a:lnTo>
                <a:lnTo>
                  <a:pt x="59734" y="105890"/>
                </a:lnTo>
                <a:lnTo>
                  <a:pt x="56015" y="111549"/>
                </a:lnTo>
                <a:lnTo>
                  <a:pt x="52584" y="116274"/>
                </a:lnTo>
                <a:lnTo>
                  <a:pt x="49343" y="120377"/>
                </a:lnTo>
                <a:lnTo>
                  <a:pt x="46231" y="124064"/>
                </a:lnTo>
                <a:lnTo>
                  <a:pt x="43203" y="127475"/>
                </a:lnTo>
                <a:lnTo>
                  <a:pt x="40232" y="130701"/>
                </a:lnTo>
                <a:lnTo>
                  <a:pt x="38252" y="133805"/>
                </a:lnTo>
                <a:lnTo>
                  <a:pt x="36931" y="136826"/>
                </a:lnTo>
                <a:lnTo>
                  <a:pt x="36051" y="139793"/>
                </a:lnTo>
                <a:lnTo>
                  <a:pt x="34511" y="142723"/>
                </a:lnTo>
                <a:lnTo>
                  <a:pt x="32533" y="145629"/>
                </a:lnTo>
                <a:lnTo>
                  <a:pt x="30261" y="148519"/>
                </a:lnTo>
                <a:lnTo>
                  <a:pt x="27794" y="151398"/>
                </a:lnTo>
                <a:lnTo>
                  <a:pt x="25198" y="154270"/>
                </a:lnTo>
                <a:lnTo>
                  <a:pt x="22513" y="157137"/>
                </a:lnTo>
                <a:lnTo>
                  <a:pt x="21676" y="160001"/>
                </a:lnTo>
                <a:lnTo>
                  <a:pt x="22071" y="162863"/>
                </a:lnTo>
                <a:lnTo>
                  <a:pt x="24996" y="169749"/>
                </a:lnTo>
                <a:lnTo>
                  <a:pt x="26189" y="170314"/>
                </a:lnTo>
                <a:lnTo>
                  <a:pt x="30055" y="170942"/>
                </a:lnTo>
                <a:lnTo>
                  <a:pt x="34948" y="171221"/>
                </a:lnTo>
                <a:lnTo>
                  <a:pt x="37586" y="171295"/>
                </a:lnTo>
                <a:lnTo>
                  <a:pt x="40298" y="170392"/>
                </a:lnTo>
                <a:lnTo>
                  <a:pt x="43057" y="168838"/>
                </a:lnTo>
                <a:lnTo>
                  <a:pt x="45850" y="166849"/>
                </a:lnTo>
                <a:lnTo>
                  <a:pt x="49617" y="165523"/>
                </a:lnTo>
                <a:lnTo>
                  <a:pt x="54033" y="164639"/>
                </a:lnTo>
                <a:lnTo>
                  <a:pt x="58882" y="164050"/>
                </a:lnTo>
                <a:lnTo>
                  <a:pt x="64019" y="163657"/>
                </a:lnTo>
                <a:lnTo>
                  <a:pt x="69350" y="163395"/>
                </a:lnTo>
                <a:lnTo>
                  <a:pt x="81305" y="163104"/>
                </a:lnTo>
                <a:lnTo>
                  <a:pt x="171450" y="1628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823"/>
          <p:cNvSpPr/>
          <p:nvPr/>
        </p:nvSpPr>
        <p:spPr>
          <a:xfrm>
            <a:off x="8502401" y="3220802"/>
            <a:ext cx="149992" cy="225344"/>
          </a:xfrm>
          <a:custGeom>
            <a:avLst/>
            <a:gdLst/>
            <a:ahLst/>
            <a:cxnLst/>
            <a:rect l="0" t="0" r="0" b="0"/>
            <a:pathLst>
              <a:path w="149992" h="225344">
                <a:moveTo>
                  <a:pt x="47239" y="11030"/>
                </a:moveTo>
                <a:lnTo>
                  <a:pt x="47239" y="1929"/>
                </a:lnTo>
                <a:lnTo>
                  <a:pt x="46286" y="200"/>
                </a:lnTo>
                <a:lnTo>
                  <a:pt x="44699" y="0"/>
                </a:lnTo>
                <a:lnTo>
                  <a:pt x="42688" y="819"/>
                </a:lnTo>
                <a:lnTo>
                  <a:pt x="41347" y="2318"/>
                </a:lnTo>
                <a:lnTo>
                  <a:pt x="40453" y="4269"/>
                </a:lnTo>
                <a:lnTo>
                  <a:pt x="39858" y="6523"/>
                </a:lnTo>
                <a:lnTo>
                  <a:pt x="36656" y="11567"/>
                </a:lnTo>
                <a:lnTo>
                  <a:pt x="32057" y="17936"/>
                </a:lnTo>
                <a:lnTo>
                  <a:pt x="29498" y="22302"/>
                </a:lnTo>
                <a:lnTo>
                  <a:pt x="26839" y="27117"/>
                </a:lnTo>
                <a:lnTo>
                  <a:pt x="23162" y="33185"/>
                </a:lnTo>
                <a:lnTo>
                  <a:pt x="13995" y="47546"/>
                </a:lnTo>
                <a:lnTo>
                  <a:pt x="10789" y="54424"/>
                </a:lnTo>
                <a:lnTo>
                  <a:pt x="8652" y="60915"/>
                </a:lnTo>
                <a:lnTo>
                  <a:pt x="7226" y="67146"/>
                </a:lnTo>
                <a:lnTo>
                  <a:pt x="5324" y="72253"/>
                </a:lnTo>
                <a:lnTo>
                  <a:pt x="3103" y="76611"/>
                </a:lnTo>
                <a:lnTo>
                  <a:pt x="669" y="80468"/>
                </a:lnTo>
                <a:lnTo>
                  <a:pt x="0" y="84945"/>
                </a:lnTo>
                <a:lnTo>
                  <a:pt x="507" y="89834"/>
                </a:lnTo>
                <a:lnTo>
                  <a:pt x="1796" y="94998"/>
                </a:lnTo>
                <a:lnTo>
                  <a:pt x="2657" y="100346"/>
                </a:lnTo>
                <a:lnTo>
                  <a:pt x="3229" y="105817"/>
                </a:lnTo>
                <a:lnTo>
                  <a:pt x="3611" y="111369"/>
                </a:lnTo>
                <a:lnTo>
                  <a:pt x="3866" y="117927"/>
                </a:lnTo>
                <a:lnTo>
                  <a:pt x="4150" y="132835"/>
                </a:lnTo>
                <a:lnTo>
                  <a:pt x="5178" y="139859"/>
                </a:lnTo>
                <a:lnTo>
                  <a:pt x="6816" y="146445"/>
                </a:lnTo>
                <a:lnTo>
                  <a:pt x="8860" y="152742"/>
                </a:lnTo>
                <a:lnTo>
                  <a:pt x="10222" y="157892"/>
                </a:lnTo>
                <a:lnTo>
                  <a:pt x="11132" y="162278"/>
                </a:lnTo>
                <a:lnTo>
                  <a:pt x="11738" y="166155"/>
                </a:lnTo>
                <a:lnTo>
                  <a:pt x="14951" y="173002"/>
                </a:lnTo>
                <a:lnTo>
                  <a:pt x="19554" y="179220"/>
                </a:lnTo>
                <a:lnTo>
                  <a:pt x="22115" y="182211"/>
                </a:lnTo>
                <a:lnTo>
                  <a:pt x="24774" y="185159"/>
                </a:lnTo>
                <a:lnTo>
                  <a:pt x="29405" y="189028"/>
                </a:lnTo>
                <a:lnTo>
                  <a:pt x="35350" y="193513"/>
                </a:lnTo>
                <a:lnTo>
                  <a:pt x="42169" y="198408"/>
                </a:lnTo>
                <a:lnTo>
                  <a:pt x="47670" y="201671"/>
                </a:lnTo>
                <a:lnTo>
                  <a:pt x="52289" y="203847"/>
                </a:lnTo>
                <a:lnTo>
                  <a:pt x="56321" y="205297"/>
                </a:lnTo>
                <a:lnTo>
                  <a:pt x="60914" y="207216"/>
                </a:lnTo>
                <a:lnTo>
                  <a:pt x="65880" y="209448"/>
                </a:lnTo>
                <a:lnTo>
                  <a:pt x="71097" y="211889"/>
                </a:lnTo>
                <a:lnTo>
                  <a:pt x="76479" y="213516"/>
                </a:lnTo>
                <a:lnTo>
                  <a:pt x="81972" y="214601"/>
                </a:lnTo>
                <a:lnTo>
                  <a:pt x="87539" y="215324"/>
                </a:lnTo>
                <a:lnTo>
                  <a:pt x="92203" y="215806"/>
                </a:lnTo>
                <a:lnTo>
                  <a:pt x="96266" y="216127"/>
                </a:lnTo>
                <a:lnTo>
                  <a:pt x="99926" y="216342"/>
                </a:lnTo>
                <a:lnTo>
                  <a:pt x="104271" y="215532"/>
                </a:lnTo>
                <a:lnTo>
                  <a:pt x="109073" y="214040"/>
                </a:lnTo>
                <a:lnTo>
                  <a:pt x="114179" y="212092"/>
                </a:lnTo>
                <a:lnTo>
                  <a:pt x="117583" y="209842"/>
                </a:lnTo>
                <a:lnTo>
                  <a:pt x="119853" y="207389"/>
                </a:lnTo>
                <a:lnTo>
                  <a:pt x="121366" y="204801"/>
                </a:lnTo>
                <a:lnTo>
                  <a:pt x="123327" y="203075"/>
                </a:lnTo>
                <a:lnTo>
                  <a:pt x="125586" y="201925"/>
                </a:lnTo>
                <a:lnTo>
                  <a:pt x="128045" y="201159"/>
                </a:lnTo>
                <a:lnTo>
                  <a:pt x="130637" y="199695"/>
                </a:lnTo>
                <a:lnTo>
                  <a:pt x="133319" y="197767"/>
                </a:lnTo>
                <a:lnTo>
                  <a:pt x="136058" y="195529"/>
                </a:lnTo>
                <a:lnTo>
                  <a:pt x="137884" y="193084"/>
                </a:lnTo>
                <a:lnTo>
                  <a:pt x="139913" y="187828"/>
                </a:lnTo>
                <a:lnTo>
                  <a:pt x="141407" y="184140"/>
                </a:lnTo>
                <a:lnTo>
                  <a:pt x="143354" y="179777"/>
                </a:lnTo>
                <a:lnTo>
                  <a:pt x="145606" y="174963"/>
                </a:lnTo>
                <a:lnTo>
                  <a:pt x="147107" y="170801"/>
                </a:lnTo>
                <a:lnTo>
                  <a:pt x="148108" y="167074"/>
                </a:lnTo>
                <a:lnTo>
                  <a:pt x="149219" y="160393"/>
                </a:lnTo>
                <a:lnTo>
                  <a:pt x="149714" y="154249"/>
                </a:lnTo>
                <a:lnTo>
                  <a:pt x="149932" y="145803"/>
                </a:lnTo>
                <a:lnTo>
                  <a:pt x="149991" y="140883"/>
                </a:lnTo>
                <a:lnTo>
                  <a:pt x="149078" y="136651"/>
                </a:lnTo>
                <a:lnTo>
                  <a:pt x="147516" y="132878"/>
                </a:lnTo>
                <a:lnTo>
                  <a:pt x="142717" y="124528"/>
                </a:lnTo>
                <a:lnTo>
                  <a:pt x="140418" y="123843"/>
                </a:lnTo>
                <a:lnTo>
                  <a:pt x="136981" y="123386"/>
                </a:lnTo>
                <a:lnTo>
                  <a:pt x="132785" y="123082"/>
                </a:lnTo>
                <a:lnTo>
                  <a:pt x="129034" y="122879"/>
                </a:lnTo>
                <a:lnTo>
                  <a:pt x="122327" y="122653"/>
                </a:lnTo>
                <a:lnTo>
                  <a:pt x="113196" y="122526"/>
                </a:lnTo>
                <a:lnTo>
                  <a:pt x="110260" y="123461"/>
                </a:lnTo>
                <a:lnTo>
                  <a:pt x="107350" y="125036"/>
                </a:lnTo>
                <a:lnTo>
                  <a:pt x="104458" y="127039"/>
                </a:lnTo>
                <a:lnTo>
                  <a:pt x="101577" y="128374"/>
                </a:lnTo>
                <a:lnTo>
                  <a:pt x="98705" y="129265"/>
                </a:lnTo>
                <a:lnTo>
                  <a:pt x="95836" y="129858"/>
                </a:lnTo>
                <a:lnTo>
                  <a:pt x="92972" y="131206"/>
                </a:lnTo>
                <a:lnTo>
                  <a:pt x="90110" y="133058"/>
                </a:lnTo>
                <a:lnTo>
                  <a:pt x="87249" y="135244"/>
                </a:lnTo>
                <a:lnTo>
                  <a:pt x="84391" y="138607"/>
                </a:lnTo>
                <a:lnTo>
                  <a:pt x="81532" y="142754"/>
                </a:lnTo>
                <a:lnTo>
                  <a:pt x="78673" y="147424"/>
                </a:lnTo>
                <a:lnTo>
                  <a:pt x="75815" y="151489"/>
                </a:lnTo>
                <a:lnTo>
                  <a:pt x="72957" y="155152"/>
                </a:lnTo>
                <a:lnTo>
                  <a:pt x="70099" y="158546"/>
                </a:lnTo>
                <a:lnTo>
                  <a:pt x="67241" y="163667"/>
                </a:lnTo>
                <a:lnTo>
                  <a:pt x="64383" y="169938"/>
                </a:lnTo>
                <a:lnTo>
                  <a:pt x="61525" y="176976"/>
                </a:lnTo>
                <a:lnTo>
                  <a:pt x="60574" y="183573"/>
                </a:lnTo>
                <a:lnTo>
                  <a:pt x="60891" y="189877"/>
                </a:lnTo>
                <a:lnTo>
                  <a:pt x="62056" y="195984"/>
                </a:lnTo>
                <a:lnTo>
                  <a:pt x="63784" y="200055"/>
                </a:lnTo>
                <a:lnTo>
                  <a:pt x="65889" y="202769"/>
                </a:lnTo>
                <a:lnTo>
                  <a:pt x="68245" y="204579"/>
                </a:lnTo>
                <a:lnTo>
                  <a:pt x="70768" y="206738"/>
                </a:lnTo>
                <a:lnTo>
                  <a:pt x="73402" y="209129"/>
                </a:lnTo>
                <a:lnTo>
                  <a:pt x="76111" y="211676"/>
                </a:lnTo>
                <a:lnTo>
                  <a:pt x="77916" y="214327"/>
                </a:lnTo>
                <a:lnTo>
                  <a:pt x="79120" y="217046"/>
                </a:lnTo>
                <a:lnTo>
                  <a:pt x="90101" y="2253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16</Words>
  <Application>Microsoft Office PowerPoint</Application>
  <PresentationFormat>On-screen Show (4:3)</PresentationFormat>
  <Paragraphs>13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Probability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5</cp:revision>
  <dcterms:created xsi:type="dcterms:W3CDTF">2009-10-07T20:12:37Z</dcterms:created>
  <dcterms:modified xsi:type="dcterms:W3CDTF">2009-10-07T21:18:03Z</dcterms:modified>
</cp:coreProperties>
</file>